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2_411036C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58" r:id="rId7"/>
    <p:sldId id="2147478518" r:id="rId8"/>
    <p:sldId id="260" r:id="rId9"/>
    <p:sldId id="2147478520" r:id="rId10"/>
    <p:sldId id="2147478521" r:id="rId11"/>
    <p:sldId id="2147478523" r:id="rId12"/>
    <p:sldId id="214747852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28F80C-11E5-A94C-9C24-6FD24F47F157}" name="Loomes, Jade (Capita Public Service)" initials="JL" userId="S::P50123477@capita.co.uk::5e1987a1-b720-420f-93d4-2748a7216b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83C"/>
    <a:srgbClr val="C5D201"/>
    <a:srgbClr val="FFFFFF"/>
    <a:srgbClr val="9B62C3"/>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9FFBE-2339-4088-8BE2-17780F7F041B}" v="179" dt="2025-03-05T11:22:19.131"/>
    <p1510:client id="{76AB43D5-6A30-4E42-8EC3-1AF427FE1897}" v="1" dt="2025-03-04T12:07:10.897"/>
    <p1510:client id="{8DDD42B8-714A-470A-BB2F-927AA138292E}" v="6" dt="2025-03-05T11:27:43.677"/>
    <p1510:client id="{B8F46270-437D-43D5-E999-E74880880805}" v="112" dt="2025-03-04T13:00:14.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omes, Jade (Capita Public Service)" userId="5e1987a1-b720-420f-93d4-2748a7216b5b" providerId="ADAL" clId="{8DDD42B8-714A-470A-BB2F-927AA138292E}"/>
    <pc:docChg chg="modSld">
      <pc:chgData name="Loomes, Jade (Capita Public Service)" userId="5e1987a1-b720-420f-93d4-2748a7216b5b" providerId="ADAL" clId="{8DDD42B8-714A-470A-BB2F-927AA138292E}" dt="2025-03-05T11:27:43.677" v="5" actId="20577"/>
      <pc:docMkLst>
        <pc:docMk/>
      </pc:docMkLst>
      <pc:sldChg chg="modSp">
        <pc:chgData name="Loomes, Jade (Capita Public Service)" userId="5e1987a1-b720-420f-93d4-2748a7216b5b" providerId="ADAL" clId="{8DDD42B8-714A-470A-BB2F-927AA138292E}" dt="2025-03-05T11:27:43.677" v="5" actId="20577"/>
        <pc:sldMkLst>
          <pc:docMk/>
          <pc:sldMk cId="2500376173" sldId="2147478520"/>
        </pc:sldMkLst>
        <pc:spChg chg="mod">
          <ac:chgData name="Loomes, Jade (Capita Public Service)" userId="5e1987a1-b720-420f-93d4-2748a7216b5b" providerId="ADAL" clId="{8DDD42B8-714A-470A-BB2F-927AA138292E}" dt="2025-03-05T11:27:43.677" v="5" actId="20577"/>
          <ac:spMkLst>
            <pc:docMk/>
            <pc:sldMk cId="2500376173" sldId="2147478520"/>
            <ac:spMk id="42" creationId="{32C73AC3-65DB-1B5E-F3A9-2583FB9CFCF8}"/>
          </ac:spMkLst>
        </pc:spChg>
      </pc:sldChg>
    </pc:docChg>
  </pc:docChgLst>
  <pc:docChgLst>
    <pc:chgData name="Brazill, Fiona (Capita Public Service)" userId="4675223f-73da-45d0-850f-0cdaa290ab3f" providerId="ADAL" clId="{D19C062B-93E1-4751-A3AD-6F428A147E0C}"/>
    <pc:docChg chg="undo custSel addSld delSld modSld">
      <pc:chgData name="Brazill, Fiona (Capita Public Service)" userId="4675223f-73da-45d0-850f-0cdaa290ab3f" providerId="ADAL" clId="{D19C062B-93E1-4751-A3AD-6F428A147E0C}" dt="2025-02-18T15:56:09.805" v="2327" actId="20577"/>
      <pc:docMkLst>
        <pc:docMk/>
      </pc:docMkLst>
      <pc:sldChg chg="modSp mod">
        <pc:chgData name="Brazill, Fiona (Capita Public Service)" userId="4675223f-73da-45d0-850f-0cdaa290ab3f" providerId="ADAL" clId="{D19C062B-93E1-4751-A3AD-6F428A147E0C}" dt="2025-02-18T13:32:34.996" v="109" actId="1076"/>
        <pc:sldMkLst>
          <pc:docMk/>
          <pc:sldMk cId="2611436508" sldId="256"/>
        </pc:sldMkLst>
        <pc:spChg chg="mod">
          <ac:chgData name="Brazill, Fiona (Capita Public Service)" userId="4675223f-73da-45d0-850f-0cdaa290ab3f" providerId="ADAL" clId="{D19C062B-93E1-4751-A3AD-6F428A147E0C}" dt="2025-02-18T13:32:27.192" v="108" actId="20577"/>
          <ac:spMkLst>
            <pc:docMk/>
            <pc:sldMk cId="2611436508" sldId="256"/>
            <ac:spMk id="19" creationId="{28DBE862-2754-2881-8072-02A263FDDA2C}"/>
          </ac:spMkLst>
        </pc:spChg>
      </pc:sldChg>
      <pc:sldChg chg="modNotesTx">
        <pc:chgData name="Brazill, Fiona (Capita Public Service)" userId="4675223f-73da-45d0-850f-0cdaa290ab3f" providerId="ADAL" clId="{D19C062B-93E1-4751-A3AD-6F428A147E0C}" dt="2025-02-18T13:32:55.419" v="110" actId="6549"/>
        <pc:sldMkLst>
          <pc:docMk/>
          <pc:sldMk cId="4093273570" sldId="257"/>
        </pc:sldMkLst>
      </pc:sldChg>
      <pc:sldChg chg="modSp mod modNotesTx">
        <pc:chgData name="Brazill, Fiona (Capita Public Service)" userId="4675223f-73da-45d0-850f-0cdaa290ab3f" providerId="ADAL" clId="{D19C062B-93E1-4751-A3AD-6F428A147E0C}" dt="2025-02-18T13:56:41.252" v="766" actId="1076"/>
        <pc:sldMkLst>
          <pc:docMk/>
          <pc:sldMk cId="1091581635" sldId="258"/>
        </pc:sldMkLst>
        <pc:spChg chg="mod">
          <ac:chgData name="Brazill, Fiona (Capita Public Service)" userId="4675223f-73da-45d0-850f-0cdaa290ab3f" providerId="ADAL" clId="{D19C062B-93E1-4751-A3AD-6F428A147E0C}" dt="2025-02-18T13:56:36.072" v="765" actId="14100"/>
          <ac:spMkLst>
            <pc:docMk/>
            <pc:sldMk cId="1091581635" sldId="258"/>
            <ac:spMk id="4" creationId="{D810A4D4-3B09-F462-A7FA-63F086AD7C05}"/>
          </ac:spMkLst>
        </pc:spChg>
        <pc:spChg chg="mod">
          <ac:chgData name="Brazill, Fiona (Capita Public Service)" userId="4675223f-73da-45d0-850f-0cdaa290ab3f" providerId="ADAL" clId="{D19C062B-93E1-4751-A3AD-6F428A147E0C}" dt="2025-02-18T13:52:07.124" v="758" actId="1076"/>
          <ac:spMkLst>
            <pc:docMk/>
            <pc:sldMk cId="1091581635" sldId="258"/>
            <ac:spMk id="9" creationId="{65F4CD40-9999-9CC5-2985-46E1659ABD6B}"/>
          </ac:spMkLst>
        </pc:spChg>
        <pc:spChg chg="mod">
          <ac:chgData name="Brazill, Fiona (Capita Public Service)" userId="4675223f-73da-45d0-850f-0cdaa290ab3f" providerId="ADAL" clId="{D19C062B-93E1-4751-A3AD-6F428A147E0C}" dt="2025-02-18T13:44:46.598" v="411" actId="14100"/>
          <ac:spMkLst>
            <pc:docMk/>
            <pc:sldMk cId="1091581635" sldId="258"/>
            <ac:spMk id="10" creationId="{7E15AE56-0FDA-E4C6-555C-1FF392A3805B}"/>
          </ac:spMkLst>
        </pc:spChg>
        <pc:spChg chg="mod">
          <ac:chgData name="Brazill, Fiona (Capita Public Service)" userId="4675223f-73da-45d0-850f-0cdaa290ab3f" providerId="ADAL" clId="{D19C062B-93E1-4751-A3AD-6F428A147E0C}" dt="2025-02-18T13:51:03.032" v="693" actId="20577"/>
          <ac:spMkLst>
            <pc:docMk/>
            <pc:sldMk cId="1091581635" sldId="258"/>
            <ac:spMk id="22" creationId="{E563597E-BB4A-1117-A9B6-FDDBF1B84852}"/>
          </ac:spMkLst>
        </pc:spChg>
        <pc:spChg chg="mod">
          <ac:chgData name="Brazill, Fiona (Capita Public Service)" userId="4675223f-73da-45d0-850f-0cdaa290ab3f" providerId="ADAL" clId="{D19C062B-93E1-4751-A3AD-6F428A147E0C}" dt="2025-02-18T13:49:57.354" v="652" actId="14100"/>
          <ac:spMkLst>
            <pc:docMk/>
            <pc:sldMk cId="1091581635" sldId="258"/>
            <ac:spMk id="25" creationId="{F9FACC67-4367-FCFE-6F14-2762D4169D82}"/>
          </ac:spMkLst>
        </pc:spChg>
        <pc:spChg chg="mod">
          <ac:chgData name="Brazill, Fiona (Capita Public Service)" userId="4675223f-73da-45d0-850f-0cdaa290ab3f" providerId="ADAL" clId="{D19C062B-93E1-4751-A3AD-6F428A147E0C}" dt="2025-02-18T13:44:49.952" v="412" actId="1076"/>
          <ac:spMkLst>
            <pc:docMk/>
            <pc:sldMk cId="1091581635" sldId="258"/>
            <ac:spMk id="26" creationId="{3DAB45B1-2A42-5BAF-BCEB-0D4F9A3D0EEA}"/>
          </ac:spMkLst>
        </pc:spChg>
        <pc:spChg chg="mod">
          <ac:chgData name="Brazill, Fiona (Capita Public Service)" userId="4675223f-73da-45d0-850f-0cdaa290ab3f" providerId="ADAL" clId="{D19C062B-93E1-4751-A3AD-6F428A147E0C}" dt="2025-02-18T13:51:23.169" v="704" actId="20577"/>
          <ac:spMkLst>
            <pc:docMk/>
            <pc:sldMk cId="1091581635" sldId="258"/>
            <ac:spMk id="27" creationId="{D5F81F9C-6E68-1CDF-DF66-9F21C21A0357}"/>
          </ac:spMkLst>
        </pc:spChg>
        <pc:spChg chg="mod">
          <ac:chgData name="Brazill, Fiona (Capita Public Service)" userId="4675223f-73da-45d0-850f-0cdaa290ab3f" providerId="ADAL" clId="{D19C062B-93E1-4751-A3AD-6F428A147E0C}" dt="2025-02-18T13:51:28.322" v="716" actId="20577"/>
          <ac:spMkLst>
            <pc:docMk/>
            <pc:sldMk cId="1091581635" sldId="258"/>
            <ac:spMk id="28" creationId="{30FC0B36-51CF-4D81-2B75-91EE200017EC}"/>
          </ac:spMkLst>
        </pc:spChg>
        <pc:spChg chg="mod">
          <ac:chgData name="Brazill, Fiona (Capita Public Service)" userId="4675223f-73da-45d0-850f-0cdaa290ab3f" providerId="ADAL" clId="{D19C062B-93E1-4751-A3AD-6F428A147E0C}" dt="2025-02-18T13:39:44.411" v="400" actId="1038"/>
          <ac:spMkLst>
            <pc:docMk/>
            <pc:sldMk cId="1091581635" sldId="258"/>
            <ac:spMk id="29" creationId="{96421D16-C7BF-BED6-119C-7D090EC2926E}"/>
          </ac:spMkLst>
        </pc:spChg>
        <pc:spChg chg="mod">
          <ac:chgData name="Brazill, Fiona (Capita Public Service)" userId="4675223f-73da-45d0-850f-0cdaa290ab3f" providerId="ADAL" clId="{D19C062B-93E1-4751-A3AD-6F428A147E0C}" dt="2025-02-18T13:40:06.144" v="404" actId="1076"/>
          <ac:spMkLst>
            <pc:docMk/>
            <pc:sldMk cId="1091581635" sldId="258"/>
            <ac:spMk id="30" creationId="{C4FB16D7-A8D8-5372-3C98-F72C6DAE48BD}"/>
          </ac:spMkLst>
        </pc:spChg>
        <pc:spChg chg="mod">
          <ac:chgData name="Brazill, Fiona (Capita Public Service)" userId="4675223f-73da-45d0-850f-0cdaa290ab3f" providerId="ADAL" clId="{D19C062B-93E1-4751-A3AD-6F428A147E0C}" dt="2025-02-18T13:40:01.147" v="403" actId="1076"/>
          <ac:spMkLst>
            <pc:docMk/>
            <pc:sldMk cId="1091581635" sldId="258"/>
            <ac:spMk id="31" creationId="{003403E9-58E6-8005-CDE2-72C706D35702}"/>
          </ac:spMkLst>
        </pc:spChg>
        <pc:spChg chg="mod">
          <ac:chgData name="Brazill, Fiona (Capita Public Service)" userId="4675223f-73da-45d0-850f-0cdaa290ab3f" providerId="ADAL" clId="{D19C062B-93E1-4751-A3AD-6F428A147E0C}" dt="2025-02-18T13:40:01.147" v="403" actId="1076"/>
          <ac:spMkLst>
            <pc:docMk/>
            <pc:sldMk cId="1091581635" sldId="258"/>
            <ac:spMk id="32" creationId="{03AF54DE-C320-3E23-A6B0-246E7603461D}"/>
          </ac:spMkLst>
        </pc:spChg>
        <pc:spChg chg="mod">
          <ac:chgData name="Brazill, Fiona (Capita Public Service)" userId="4675223f-73da-45d0-850f-0cdaa290ab3f" providerId="ADAL" clId="{D19C062B-93E1-4751-A3AD-6F428A147E0C}" dt="2025-02-18T13:33:49.767" v="128" actId="14100"/>
          <ac:spMkLst>
            <pc:docMk/>
            <pc:sldMk cId="1091581635" sldId="258"/>
            <ac:spMk id="34" creationId="{711BF7FB-C36A-C09B-091D-BE63B0C222B3}"/>
          </ac:spMkLst>
        </pc:spChg>
        <pc:spChg chg="mod">
          <ac:chgData name="Brazill, Fiona (Capita Public Service)" userId="4675223f-73da-45d0-850f-0cdaa290ab3f" providerId="ADAL" clId="{D19C062B-93E1-4751-A3AD-6F428A147E0C}" dt="2025-02-18T13:35:25.333" v="207" actId="1076"/>
          <ac:spMkLst>
            <pc:docMk/>
            <pc:sldMk cId="1091581635" sldId="258"/>
            <ac:spMk id="35" creationId="{1B027AB8-27F8-40B1-97EB-AB68912326E0}"/>
          </ac:spMkLst>
        </pc:spChg>
        <pc:spChg chg="mod">
          <ac:chgData name="Brazill, Fiona (Capita Public Service)" userId="4675223f-73da-45d0-850f-0cdaa290ab3f" providerId="ADAL" clId="{D19C062B-93E1-4751-A3AD-6F428A147E0C}" dt="2025-02-18T13:38:50.977" v="373" actId="1076"/>
          <ac:spMkLst>
            <pc:docMk/>
            <pc:sldMk cId="1091581635" sldId="258"/>
            <ac:spMk id="36" creationId="{3E061145-24E7-DA42-25A7-573871CA2ABA}"/>
          </ac:spMkLst>
        </pc:spChg>
        <pc:spChg chg="mod">
          <ac:chgData name="Brazill, Fiona (Capita Public Service)" userId="4675223f-73da-45d0-850f-0cdaa290ab3f" providerId="ADAL" clId="{D19C062B-93E1-4751-A3AD-6F428A147E0C}" dt="2025-02-18T13:39:29.032" v="384" actId="1076"/>
          <ac:spMkLst>
            <pc:docMk/>
            <pc:sldMk cId="1091581635" sldId="258"/>
            <ac:spMk id="37" creationId="{A3DDF549-4787-B952-33F6-0AC9F760DE44}"/>
          </ac:spMkLst>
        </pc:spChg>
        <pc:picChg chg="mod">
          <ac:chgData name="Brazill, Fiona (Capita Public Service)" userId="4675223f-73da-45d0-850f-0cdaa290ab3f" providerId="ADAL" clId="{D19C062B-93E1-4751-A3AD-6F428A147E0C}" dt="2025-02-18T13:56:41.252" v="766" actId="1076"/>
          <ac:picMkLst>
            <pc:docMk/>
            <pc:sldMk cId="1091581635" sldId="258"/>
            <ac:picMk id="7" creationId="{FA7FAA4B-A198-CC0D-7FA0-FAB6D944C8D5}"/>
          </ac:picMkLst>
        </pc:picChg>
      </pc:sldChg>
      <pc:sldChg chg="modSp mod">
        <pc:chgData name="Brazill, Fiona (Capita Public Service)" userId="4675223f-73da-45d0-850f-0cdaa290ab3f" providerId="ADAL" clId="{D19C062B-93E1-4751-A3AD-6F428A147E0C}" dt="2025-02-18T15:07:35.696" v="838" actId="20577"/>
        <pc:sldMkLst>
          <pc:docMk/>
          <pc:sldMk cId="3229893041" sldId="260"/>
        </pc:sldMkLst>
        <pc:spChg chg="mod">
          <ac:chgData name="Brazill, Fiona (Capita Public Service)" userId="4675223f-73da-45d0-850f-0cdaa290ab3f" providerId="ADAL" clId="{D19C062B-93E1-4751-A3AD-6F428A147E0C}" dt="2025-02-18T15:07:35.696" v="838" actId="20577"/>
          <ac:spMkLst>
            <pc:docMk/>
            <pc:sldMk cId="3229893041" sldId="260"/>
            <ac:spMk id="4" creationId="{35A879D0-72B4-C46F-2A87-739B0153888B}"/>
          </ac:spMkLst>
        </pc:spChg>
      </pc:sldChg>
      <pc:sldChg chg="addSp delSp modSp add del mod delAnim modAnim modNotesTx">
        <pc:chgData name="Brazill, Fiona (Capita Public Service)" userId="4675223f-73da-45d0-850f-0cdaa290ab3f" providerId="ADAL" clId="{D19C062B-93E1-4751-A3AD-6F428A147E0C}" dt="2025-02-18T15:56:09.805" v="2327" actId="20577"/>
        <pc:sldMkLst>
          <pc:docMk/>
          <pc:sldMk cId="1284906711" sldId="2147478518"/>
        </pc:sldMkLst>
        <pc:spChg chg="mod">
          <ac:chgData name="Brazill, Fiona (Capita Public Service)" userId="4675223f-73da-45d0-850f-0cdaa290ab3f" providerId="ADAL" clId="{D19C062B-93E1-4751-A3AD-6F428A147E0C}" dt="2025-02-18T15:36:36.195" v="1370" actId="20577"/>
          <ac:spMkLst>
            <pc:docMk/>
            <pc:sldMk cId="1284906711" sldId="2147478518"/>
            <ac:spMk id="2" creationId="{202E80DC-6655-C69E-73CE-84E743C2D6CE}"/>
          </ac:spMkLst>
        </pc:spChg>
        <pc:spChg chg="mod">
          <ac:chgData name="Brazill, Fiona (Capita Public Service)" userId="4675223f-73da-45d0-850f-0cdaa290ab3f" providerId="ADAL" clId="{D19C062B-93E1-4751-A3AD-6F428A147E0C}" dt="2025-02-18T13:52:18.979" v="764" actId="20577"/>
          <ac:spMkLst>
            <pc:docMk/>
            <pc:sldMk cId="1284906711" sldId="2147478518"/>
            <ac:spMk id="4" creationId="{057BA67B-15E9-613F-F8A3-CB52728041EA}"/>
          </ac:spMkLst>
        </pc:spChg>
        <pc:spChg chg="mod">
          <ac:chgData name="Brazill, Fiona (Capita Public Service)" userId="4675223f-73da-45d0-850f-0cdaa290ab3f" providerId="ADAL" clId="{D19C062B-93E1-4751-A3AD-6F428A147E0C}" dt="2025-02-18T13:58:19.554" v="798" actId="6549"/>
          <ac:spMkLst>
            <pc:docMk/>
            <pc:sldMk cId="1284906711" sldId="2147478518"/>
            <ac:spMk id="22" creationId="{F1D9852A-9740-F4DE-F9BE-29136B6B3C06}"/>
          </ac:spMkLst>
        </pc:spChg>
        <pc:spChg chg="mod">
          <ac:chgData name="Brazill, Fiona (Capita Public Service)" userId="4675223f-73da-45d0-850f-0cdaa290ab3f" providerId="ADAL" clId="{D19C062B-93E1-4751-A3AD-6F428A147E0C}" dt="2025-02-18T15:06:27.870" v="824" actId="20577"/>
          <ac:spMkLst>
            <pc:docMk/>
            <pc:sldMk cId="1284906711" sldId="2147478518"/>
            <ac:spMk id="36" creationId="{D391017E-983C-351C-74F0-AEC2B5BBC66D}"/>
          </ac:spMkLst>
        </pc:spChg>
        <pc:spChg chg="mod">
          <ac:chgData name="Brazill, Fiona (Capita Public Service)" userId="4675223f-73da-45d0-850f-0cdaa290ab3f" providerId="ADAL" clId="{D19C062B-93E1-4751-A3AD-6F428A147E0C}" dt="2025-02-18T13:57:14.584" v="787" actId="14100"/>
          <ac:spMkLst>
            <pc:docMk/>
            <pc:sldMk cId="1284906711" sldId="2147478518"/>
            <ac:spMk id="46" creationId="{44E050B5-6024-5C0C-2BD6-D9D19DC5BAD9}"/>
          </ac:spMkLst>
        </pc:spChg>
        <pc:spChg chg="mod">
          <ac:chgData name="Brazill, Fiona (Capita Public Service)" userId="4675223f-73da-45d0-850f-0cdaa290ab3f" providerId="ADAL" clId="{D19C062B-93E1-4751-A3AD-6F428A147E0C}" dt="2025-02-18T13:57:18.197" v="788" actId="1076"/>
          <ac:spMkLst>
            <pc:docMk/>
            <pc:sldMk cId="1284906711" sldId="2147478518"/>
            <ac:spMk id="57" creationId="{386207E5-8311-F414-C6D2-F8946E493E64}"/>
          </ac:spMkLst>
        </pc:spChg>
        <pc:picChg chg="add mod">
          <ac:chgData name="Brazill, Fiona (Capita Public Service)" userId="4675223f-73da-45d0-850f-0cdaa290ab3f" providerId="ADAL" clId="{D19C062B-93E1-4751-A3AD-6F428A147E0C}" dt="2025-02-18T15:27:38.069" v="1290" actId="207"/>
          <ac:picMkLst>
            <pc:docMk/>
            <pc:sldMk cId="1284906711" sldId="2147478518"/>
            <ac:picMk id="8" creationId="{67ABA4B3-11F4-F360-5F4A-754CF69FD80F}"/>
          </ac:picMkLst>
        </pc:picChg>
      </pc:sldChg>
      <pc:sldChg chg="del">
        <pc:chgData name="Brazill, Fiona (Capita Public Service)" userId="4675223f-73da-45d0-850f-0cdaa290ab3f" providerId="ADAL" clId="{D19C062B-93E1-4751-A3AD-6F428A147E0C}" dt="2025-02-18T15:06:48.345" v="825" actId="47"/>
        <pc:sldMkLst>
          <pc:docMk/>
          <pc:sldMk cId="1546127879" sldId="2147478519"/>
        </pc:sldMkLst>
      </pc:sldChg>
      <pc:sldChg chg="modSp modAnim">
        <pc:chgData name="Brazill, Fiona (Capita Public Service)" userId="4675223f-73da-45d0-850f-0cdaa290ab3f" providerId="ADAL" clId="{D19C062B-93E1-4751-A3AD-6F428A147E0C}" dt="2025-02-18T15:14:00.915" v="904" actId="207"/>
        <pc:sldMkLst>
          <pc:docMk/>
          <pc:sldMk cId="2500376173" sldId="2147478520"/>
        </pc:sldMkLst>
        <pc:spChg chg="mod">
          <ac:chgData name="Brazill, Fiona (Capita Public Service)" userId="4675223f-73da-45d0-850f-0cdaa290ab3f" providerId="ADAL" clId="{D19C062B-93E1-4751-A3AD-6F428A147E0C}" dt="2025-02-18T15:14:00.915" v="904" actId="207"/>
          <ac:spMkLst>
            <pc:docMk/>
            <pc:sldMk cId="2500376173" sldId="2147478520"/>
            <ac:spMk id="37" creationId="{2CE89275-913E-10FD-83C1-B1C81CD08F86}"/>
          </ac:spMkLst>
        </pc:spChg>
        <pc:spChg chg="mod">
          <ac:chgData name="Brazill, Fiona (Capita Public Service)" userId="4675223f-73da-45d0-850f-0cdaa290ab3f" providerId="ADAL" clId="{D19C062B-93E1-4751-A3AD-6F428A147E0C}" dt="2025-02-18T15:10:55.895" v="864" actId="20577"/>
          <ac:spMkLst>
            <pc:docMk/>
            <pc:sldMk cId="2500376173" sldId="2147478520"/>
            <ac:spMk id="42" creationId="{32C73AC3-65DB-1B5E-F3A9-2583FB9CFCF8}"/>
          </ac:spMkLst>
        </pc:spChg>
      </pc:sldChg>
      <pc:sldChg chg="addSp delSp modSp mod modAnim modNotesTx">
        <pc:chgData name="Brazill, Fiona (Capita Public Service)" userId="4675223f-73da-45d0-850f-0cdaa290ab3f" providerId="ADAL" clId="{D19C062B-93E1-4751-A3AD-6F428A147E0C}" dt="2025-02-18T15:26:20.358" v="1277" actId="20577"/>
        <pc:sldMkLst>
          <pc:docMk/>
          <pc:sldMk cId="3871166744" sldId="2147478521"/>
        </pc:sldMkLst>
        <pc:spChg chg="mod">
          <ac:chgData name="Brazill, Fiona (Capita Public Service)" userId="4675223f-73da-45d0-850f-0cdaa290ab3f" providerId="ADAL" clId="{D19C062B-93E1-4751-A3AD-6F428A147E0C}" dt="2025-02-18T15:16:37.698" v="912" actId="478"/>
          <ac:spMkLst>
            <pc:docMk/>
            <pc:sldMk cId="3871166744" sldId="2147478521"/>
            <ac:spMk id="3" creationId="{4FE7FFD4-E43F-D259-7EB6-A2DC28018FE9}"/>
          </ac:spMkLst>
        </pc:spChg>
        <pc:spChg chg="mod">
          <ac:chgData name="Brazill, Fiona (Capita Public Service)" userId="4675223f-73da-45d0-850f-0cdaa290ab3f" providerId="ADAL" clId="{D19C062B-93E1-4751-A3AD-6F428A147E0C}" dt="2025-02-18T15:16:48.561" v="934" actId="20577"/>
          <ac:spMkLst>
            <pc:docMk/>
            <pc:sldMk cId="3871166744" sldId="2147478521"/>
            <ac:spMk id="7" creationId="{541BEFB0-3A9C-69BB-EF3E-F5E788E801A1}"/>
          </ac:spMkLst>
        </pc:spChg>
        <pc:spChg chg="mod">
          <ac:chgData name="Brazill, Fiona (Capita Public Service)" userId="4675223f-73da-45d0-850f-0cdaa290ab3f" providerId="ADAL" clId="{D19C062B-93E1-4751-A3AD-6F428A147E0C}" dt="2025-02-18T15:17:49.410" v="956" actId="20577"/>
          <ac:spMkLst>
            <pc:docMk/>
            <pc:sldMk cId="3871166744" sldId="2147478521"/>
            <ac:spMk id="14" creationId="{FF4CF80A-ABA0-DE0B-70A9-9D5830AF9F56}"/>
          </ac:spMkLst>
        </pc:spChg>
        <pc:grpChg chg="mod">
          <ac:chgData name="Brazill, Fiona (Capita Public Service)" userId="4675223f-73da-45d0-850f-0cdaa290ab3f" providerId="ADAL" clId="{D19C062B-93E1-4751-A3AD-6F428A147E0C}" dt="2025-02-18T15:19:48.167" v="986" actId="164"/>
          <ac:grpSpMkLst>
            <pc:docMk/>
            <pc:sldMk cId="3871166744" sldId="2147478521"/>
            <ac:grpSpMk id="8" creationId="{DC422813-803E-B7B5-8BA6-C8AE4573A776}"/>
          </ac:grpSpMkLst>
        </pc:grpChg>
        <pc:grpChg chg="add mod">
          <ac:chgData name="Brazill, Fiona (Capita Public Service)" userId="4675223f-73da-45d0-850f-0cdaa290ab3f" providerId="ADAL" clId="{D19C062B-93E1-4751-A3AD-6F428A147E0C}" dt="2025-02-18T15:19:51.231" v="987" actId="1076"/>
          <ac:grpSpMkLst>
            <pc:docMk/>
            <pc:sldMk cId="3871166744" sldId="2147478521"/>
            <ac:grpSpMk id="13" creationId="{55543685-1932-C205-09AC-B0B2B6892503}"/>
          </ac:grpSpMkLst>
        </pc:grpChg>
        <pc:grpChg chg="add mod">
          <ac:chgData name="Brazill, Fiona (Capita Public Service)" userId="4675223f-73da-45d0-850f-0cdaa290ab3f" providerId="ADAL" clId="{D19C062B-93E1-4751-A3AD-6F428A147E0C}" dt="2025-02-18T15:19:48.167" v="986" actId="164"/>
          <ac:grpSpMkLst>
            <pc:docMk/>
            <pc:sldMk cId="3871166744" sldId="2147478521"/>
            <ac:grpSpMk id="15" creationId="{F112BCDE-63B9-E13B-60D7-D3D8A508B621}"/>
          </ac:grpSpMkLst>
        </pc:grpChg>
        <pc:grpChg chg="mod">
          <ac:chgData name="Brazill, Fiona (Capita Public Service)" userId="4675223f-73da-45d0-850f-0cdaa290ab3f" providerId="ADAL" clId="{D19C062B-93E1-4751-A3AD-6F428A147E0C}" dt="2025-02-18T15:19:43.809" v="985" actId="164"/>
          <ac:grpSpMkLst>
            <pc:docMk/>
            <pc:sldMk cId="3871166744" sldId="2147478521"/>
            <ac:grpSpMk id="17" creationId="{51C55704-D939-EB52-2290-761EF64C558F}"/>
          </ac:grpSpMkLst>
        </pc:grpChg>
        <pc:picChg chg="add mod ord">
          <ac:chgData name="Brazill, Fiona (Capita Public Service)" userId="4675223f-73da-45d0-850f-0cdaa290ab3f" providerId="ADAL" clId="{D19C062B-93E1-4751-A3AD-6F428A147E0C}" dt="2025-02-18T15:19:48.167" v="986" actId="164"/>
          <ac:picMkLst>
            <pc:docMk/>
            <pc:sldMk cId="3871166744" sldId="2147478521"/>
            <ac:picMk id="9" creationId="{89152149-B1C3-D9DD-A344-1A6EBEA7F7B1}"/>
          </ac:picMkLst>
        </pc:picChg>
        <pc:picChg chg="add mod">
          <ac:chgData name="Brazill, Fiona (Capita Public Service)" userId="4675223f-73da-45d0-850f-0cdaa290ab3f" providerId="ADAL" clId="{D19C062B-93E1-4751-A3AD-6F428A147E0C}" dt="2025-02-18T15:19:43.809" v="985" actId="164"/>
          <ac:picMkLst>
            <pc:docMk/>
            <pc:sldMk cId="3871166744" sldId="2147478521"/>
            <ac:picMk id="11" creationId="{2496BA9A-279F-20B8-CCB6-371C61BB71ED}"/>
          </ac:picMkLst>
        </pc:picChg>
      </pc:sldChg>
      <pc:sldChg chg="modNotesTx">
        <pc:chgData name="Brazill, Fiona (Capita Public Service)" userId="4675223f-73da-45d0-850f-0cdaa290ab3f" providerId="ADAL" clId="{D19C062B-93E1-4751-A3AD-6F428A147E0C}" dt="2025-02-18T15:26:32.164" v="1283" actId="6549"/>
        <pc:sldMkLst>
          <pc:docMk/>
          <pc:sldMk cId="290149143" sldId="2147478523"/>
        </pc:sldMkLst>
      </pc:sldChg>
      <pc:sldChg chg="delSp modSp mod">
        <pc:chgData name="Brazill, Fiona (Capita Public Service)" userId="4675223f-73da-45d0-850f-0cdaa290ab3f" providerId="ADAL" clId="{D19C062B-93E1-4751-A3AD-6F428A147E0C}" dt="2025-02-18T15:26:56.008" v="1289" actId="403"/>
        <pc:sldMkLst>
          <pc:docMk/>
          <pc:sldMk cId="3864735266" sldId="2147478524"/>
        </pc:sldMkLst>
      </pc:sldChg>
    </pc:docChg>
  </pc:docChgLst>
  <pc:docChgLst>
    <pc:chgData name="Brazill, Fiona (Capita Public Service)" userId="S::p50120546@capita.co.uk::4675223f-73da-45d0-850f-0cdaa290ab3f" providerId="AD" clId="Web-{B8F46270-437D-43D5-E999-E74880880805}"/>
    <pc:docChg chg="modSld">
      <pc:chgData name="Brazill, Fiona (Capita Public Service)" userId="S::p50120546@capita.co.uk::4675223f-73da-45d0-850f-0cdaa290ab3f" providerId="AD" clId="Web-{B8F46270-437D-43D5-E999-E74880880805}" dt="2025-03-04T13:00:14.112" v="77" actId="1076"/>
      <pc:docMkLst>
        <pc:docMk/>
      </pc:docMkLst>
      <pc:sldChg chg="addSp modSp">
        <pc:chgData name="Brazill, Fiona (Capita Public Service)" userId="S::p50120546@capita.co.uk::4675223f-73da-45d0-850f-0cdaa290ab3f" providerId="AD" clId="Web-{B8F46270-437D-43D5-E999-E74880880805}" dt="2025-03-04T12:59:08.860" v="49" actId="20577"/>
        <pc:sldMkLst>
          <pc:docMk/>
          <pc:sldMk cId="1091581635" sldId="258"/>
        </pc:sldMkLst>
        <pc:spChg chg="add mod">
          <ac:chgData name="Brazill, Fiona (Capita Public Service)" userId="S::p50120546@capita.co.uk::4675223f-73da-45d0-850f-0cdaa290ab3f" providerId="AD" clId="Web-{B8F46270-437D-43D5-E999-E74880880805}" dt="2025-03-04T12:58:57.078" v="46" actId="1076"/>
          <ac:spMkLst>
            <pc:docMk/>
            <pc:sldMk cId="1091581635" sldId="258"/>
            <ac:spMk id="2" creationId="{05EC43D6-AC55-14C9-2497-E5F3DC49A0C6}"/>
          </ac:spMkLst>
        </pc:spChg>
        <pc:spChg chg="mod">
          <ac:chgData name="Brazill, Fiona (Capita Public Service)" userId="S::p50120546@capita.co.uk::4675223f-73da-45d0-850f-0cdaa290ab3f" providerId="AD" clId="Web-{B8F46270-437D-43D5-E999-E74880880805}" dt="2025-03-04T12:58:20.327" v="36" actId="20577"/>
          <ac:spMkLst>
            <pc:docMk/>
            <pc:sldMk cId="1091581635" sldId="258"/>
            <ac:spMk id="30" creationId="{C4FB16D7-A8D8-5372-3C98-F72C6DAE48BD}"/>
          </ac:spMkLst>
        </pc:spChg>
        <pc:spChg chg="mod">
          <ac:chgData name="Brazill, Fiona (Capita Public Service)" userId="S::p50120546@capita.co.uk::4675223f-73da-45d0-850f-0cdaa290ab3f" providerId="AD" clId="Web-{B8F46270-437D-43D5-E999-E74880880805}" dt="2025-03-04T12:59:08.860" v="49" actId="20577"/>
          <ac:spMkLst>
            <pc:docMk/>
            <pc:sldMk cId="1091581635" sldId="258"/>
            <ac:spMk id="31" creationId="{003403E9-58E6-8005-CDE2-72C706D35702}"/>
          </ac:spMkLst>
        </pc:spChg>
      </pc:sldChg>
      <pc:sldChg chg="modSp">
        <pc:chgData name="Brazill, Fiona (Capita Public Service)" userId="S::p50120546@capita.co.uk::4675223f-73da-45d0-850f-0cdaa290ab3f" providerId="AD" clId="Web-{B8F46270-437D-43D5-E999-E74880880805}" dt="2025-03-04T13:00:14.112" v="77" actId="1076"/>
        <pc:sldMkLst>
          <pc:docMk/>
          <pc:sldMk cId="1284906711" sldId="2147478518"/>
        </pc:sldMkLst>
        <pc:spChg chg="mod">
          <ac:chgData name="Brazill, Fiona (Capita Public Service)" userId="S::p50120546@capita.co.uk::4675223f-73da-45d0-850f-0cdaa290ab3f" providerId="AD" clId="Web-{B8F46270-437D-43D5-E999-E74880880805}" dt="2025-03-04T12:59:31.986" v="50"/>
          <ac:spMkLst>
            <pc:docMk/>
            <pc:sldMk cId="1284906711" sldId="2147478518"/>
            <ac:spMk id="3" creationId="{400338D4-04CC-1185-9F33-DE5567DD3644}"/>
          </ac:spMkLst>
        </pc:spChg>
        <pc:spChg chg="mod">
          <ac:chgData name="Brazill, Fiona (Capita Public Service)" userId="S::p50120546@capita.co.uk::4675223f-73da-45d0-850f-0cdaa290ab3f" providerId="AD" clId="Web-{B8F46270-437D-43D5-E999-E74880880805}" dt="2025-03-04T12:59:31.986" v="51"/>
          <ac:spMkLst>
            <pc:docMk/>
            <pc:sldMk cId="1284906711" sldId="2147478518"/>
            <ac:spMk id="6" creationId="{ABA20C38-C454-7097-1EA1-8AA150A5BA68}"/>
          </ac:spMkLst>
        </pc:spChg>
        <pc:spChg chg="mod">
          <ac:chgData name="Brazill, Fiona (Capita Public Service)" userId="S::p50120546@capita.co.uk::4675223f-73da-45d0-850f-0cdaa290ab3f" providerId="AD" clId="Web-{B8F46270-437D-43D5-E999-E74880880805}" dt="2025-03-04T12:59:41.892" v="72" actId="1076"/>
          <ac:spMkLst>
            <pc:docMk/>
            <pc:sldMk cId="1284906711" sldId="2147478518"/>
            <ac:spMk id="10" creationId="{D025E365-6841-D884-A0D9-E13F3BB25F96}"/>
          </ac:spMkLst>
        </pc:spChg>
        <pc:spChg chg="mod">
          <ac:chgData name="Brazill, Fiona (Capita Public Service)" userId="S::p50120546@capita.co.uk::4675223f-73da-45d0-850f-0cdaa290ab3f" providerId="AD" clId="Web-{B8F46270-437D-43D5-E999-E74880880805}" dt="2025-03-04T12:59:31.986" v="53"/>
          <ac:spMkLst>
            <pc:docMk/>
            <pc:sldMk cId="1284906711" sldId="2147478518"/>
            <ac:spMk id="11" creationId="{E962F130-6380-01B0-9016-97C3FE0A24CC}"/>
          </ac:spMkLst>
        </pc:spChg>
        <pc:spChg chg="mod">
          <ac:chgData name="Brazill, Fiona (Capita Public Service)" userId="S::p50120546@capita.co.uk::4675223f-73da-45d0-850f-0cdaa290ab3f" providerId="AD" clId="Web-{B8F46270-437D-43D5-E999-E74880880805}" dt="2025-03-04T12:59:31.986" v="54"/>
          <ac:spMkLst>
            <pc:docMk/>
            <pc:sldMk cId="1284906711" sldId="2147478518"/>
            <ac:spMk id="13" creationId="{51CC9B5C-A753-221B-0FC5-46F0BDFD6B3D}"/>
          </ac:spMkLst>
        </pc:spChg>
        <pc:spChg chg="mod">
          <ac:chgData name="Brazill, Fiona (Capita Public Service)" userId="S::p50120546@capita.co.uk::4675223f-73da-45d0-850f-0cdaa290ab3f" providerId="AD" clId="Web-{B8F46270-437D-43D5-E999-E74880880805}" dt="2025-03-04T12:59:31.986" v="55"/>
          <ac:spMkLst>
            <pc:docMk/>
            <pc:sldMk cId="1284906711" sldId="2147478518"/>
            <ac:spMk id="14" creationId="{E74B7851-B1E5-38EF-7EA7-899989DA3558}"/>
          </ac:spMkLst>
        </pc:spChg>
        <pc:spChg chg="mod">
          <ac:chgData name="Brazill, Fiona (Capita Public Service)" userId="S::p50120546@capita.co.uk::4675223f-73da-45d0-850f-0cdaa290ab3f" providerId="AD" clId="Web-{B8F46270-437D-43D5-E999-E74880880805}" dt="2025-03-04T13:00:02.174" v="75" actId="1076"/>
          <ac:spMkLst>
            <pc:docMk/>
            <pc:sldMk cId="1284906711" sldId="2147478518"/>
            <ac:spMk id="16" creationId="{599C1871-CB96-B6AF-9C97-6117E8BBA84E}"/>
          </ac:spMkLst>
        </pc:spChg>
        <pc:spChg chg="mod">
          <ac:chgData name="Brazill, Fiona (Capita Public Service)" userId="S::p50120546@capita.co.uk::4675223f-73da-45d0-850f-0cdaa290ab3f" providerId="AD" clId="Web-{B8F46270-437D-43D5-E999-E74880880805}" dt="2025-03-04T12:59:31.986" v="57"/>
          <ac:spMkLst>
            <pc:docMk/>
            <pc:sldMk cId="1284906711" sldId="2147478518"/>
            <ac:spMk id="19" creationId="{84E8D929-97B1-1BE3-C49E-61B9A774A21C}"/>
          </ac:spMkLst>
        </pc:spChg>
        <pc:spChg chg="mod">
          <ac:chgData name="Brazill, Fiona (Capita Public Service)" userId="S::p50120546@capita.co.uk::4675223f-73da-45d0-850f-0cdaa290ab3f" providerId="AD" clId="Web-{B8F46270-437D-43D5-E999-E74880880805}" dt="2025-03-04T13:00:10.706" v="76" actId="1076"/>
          <ac:spMkLst>
            <pc:docMk/>
            <pc:sldMk cId="1284906711" sldId="2147478518"/>
            <ac:spMk id="22" creationId="{F1D9852A-9740-F4DE-F9BE-29136B6B3C06}"/>
          </ac:spMkLst>
        </pc:spChg>
        <pc:spChg chg="mod">
          <ac:chgData name="Brazill, Fiona (Capita Public Service)" userId="S::p50120546@capita.co.uk::4675223f-73da-45d0-850f-0cdaa290ab3f" providerId="AD" clId="Web-{B8F46270-437D-43D5-E999-E74880880805}" dt="2025-03-04T12:59:31.986" v="59"/>
          <ac:spMkLst>
            <pc:docMk/>
            <pc:sldMk cId="1284906711" sldId="2147478518"/>
            <ac:spMk id="34" creationId="{D2421BAB-B3AB-4CA6-2D7B-9279343A080E}"/>
          </ac:spMkLst>
        </pc:spChg>
        <pc:spChg chg="mod">
          <ac:chgData name="Brazill, Fiona (Capita Public Service)" userId="S::p50120546@capita.co.uk::4675223f-73da-45d0-850f-0cdaa290ab3f" providerId="AD" clId="Web-{B8F46270-437D-43D5-E999-E74880880805}" dt="2025-03-04T12:59:45.799" v="73" actId="1076"/>
          <ac:spMkLst>
            <pc:docMk/>
            <pc:sldMk cId="1284906711" sldId="2147478518"/>
            <ac:spMk id="36" creationId="{D391017E-983C-351C-74F0-AEC2B5BBC66D}"/>
          </ac:spMkLst>
        </pc:spChg>
        <pc:spChg chg="mod">
          <ac:chgData name="Brazill, Fiona (Capita Public Service)" userId="S::p50120546@capita.co.uk::4675223f-73da-45d0-850f-0cdaa290ab3f" providerId="AD" clId="Web-{B8F46270-437D-43D5-E999-E74880880805}" dt="2025-03-04T12:59:31.986" v="61"/>
          <ac:spMkLst>
            <pc:docMk/>
            <pc:sldMk cId="1284906711" sldId="2147478518"/>
            <ac:spMk id="39" creationId="{77684578-6AD6-9E80-2E12-F2B61036A294}"/>
          </ac:spMkLst>
        </pc:spChg>
        <pc:spChg chg="mod">
          <ac:chgData name="Brazill, Fiona (Capita Public Service)" userId="S::p50120546@capita.co.uk::4675223f-73da-45d0-850f-0cdaa290ab3f" providerId="AD" clId="Web-{B8F46270-437D-43D5-E999-E74880880805}" dt="2025-03-04T12:59:52.205" v="74" actId="1076"/>
          <ac:spMkLst>
            <pc:docMk/>
            <pc:sldMk cId="1284906711" sldId="2147478518"/>
            <ac:spMk id="44" creationId="{F8010E97-45A6-203D-D2B5-70B69729B880}"/>
          </ac:spMkLst>
        </pc:spChg>
        <pc:spChg chg="mod">
          <ac:chgData name="Brazill, Fiona (Capita Public Service)" userId="S::p50120546@capita.co.uk::4675223f-73da-45d0-850f-0cdaa290ab3f" providerId="AD" clId="Web-{B8F46270-437D-43D5-E999-E74880880805}" dt="2025-03-04T12:59:31.986" v="63"/>
          <ac:spMkLst>
            <pc:docMk/>
            <pc:sldMk cId="1284906711" sldId="2147478518"/>
            <ac:spMk id="46" creationId="{44E050B5-6024-5C0C-2BD6-D9D19DC5BAD9}"/>
          </ac:spMkLst>
        </pc:spChg>
        <pc:spChg chg="mod">
          <ac:chgData name="Brazill, Fiona (Capita Public Service)" userId="S::p50120546@capita.co.uk::4675223f-73da-45d0-850f-0cdaa290ab3f" providerId="AD" clId="Web-{B8F46270-437D-43D5-E999-E74880880805}" dt="2025-03-04T13:00:14.112" v="77" actId="1076"/>
          <ac:spMkLst>
            <pc:docMk/>
            <pc:sldMk cId="1284906711" sldId="2147478518"/>
            <ac:spMk id="50" creationId="{92666D87-CD8B-94B8-D58C-561018377AFF}"/>
          </ac:spMkLst>
        </pc:spChg>
        <pc:spChg chg="mod">
          <ac:chgData name="Brazill, Fiona (Capita Public Service)" userId="S::p50120546@capita.co.uk::4675223f-73da-45d0-850f-0cdaa290ab3f" providerId="AD" clId="Web-{B8F46270-437D-43D5-E999-E74880880805}" dt="2025-03-04T12:59:31.986" v="65"/>
          <ac:spMkLst>
            <pc:docMk/>
            <pc:sldMk cId="1284906711" sldId="2147478518"/>
            <ac:spMk id="51" creationId="{C28E46B6-2B6A-B94F-B063-4D292C869343}"/>
          </ac:spMkLst>
        </pc:spChg>
        <pc:spChg chg="mod">
          <ac:chgData name="Brazill, Fiona (Capita Public Service)" userId="S::p50120546@capita.co.uk::4675223f-73da-45d0-850f-0cdaa290ab3f" providerId="AD" clId="Web-{B8F46270-437D-43D5-E999-E74880880805}" dt="2025-03-04T12:59:31.986" v="66"/>
          <ac:spMkLst>
            <pc:docMk/>
            <pc:sldMk cId="1284906711" sldId="2147478518"/>
            <ac:spMk id="52" creationId="{03DF4079-8067-6AE5-3522-42C027A4D557}"/>
          </ac:spMkLst>
        </pc:spChg>
        <pc:spChg chg="mod">
          <ac:chgData name="Brazill, Fiona (Capita Public Service)" userId="S::p50120546@capita.co.uk::4675223f-73da-45d0-850f-0cdaa290ab3f" providerId="AD" clId="Web-{B8F46270-437D-43D5-E999-E74880880805}" dt="2025-03-04T12:59:32.001" v="67"/>
          <ac:spMkLst>
            <pc:docMk/>
            <pc:sldMk cId="1284906711" sldId="2147478518"/>
            <ac:spMk id="53" creationId="{C230677F-87DF-C336-CC06-E6D479C170FF}"/>
          </ac:spMkLst>
        </pc:spChg>
        <pc:spChg chg="mod">
          <ac:chgData name="Brazill, Fiona (Capita Public Service)" userId="S::p50120546@capita.co.uk::4675223f-73da-45d0-850f-0cdaa290ab3f" providerId="AD" clId="Web-{B8F46270-437D-43D5-E999-E74880880805}" dt="2025-03-04T12:59:32.001" v="68"/>
          <ac:spMkLst>
            <pc:docMk/>
            <pc:sldMk cId="1284906711" sldId="2147478518"/>
            <ac:spMk id="54" creationId="{9D1255B2-7F62-754E-14E4-FD5F06CB979D}"/>
          </ac:spMkLst>
        </pc:spChg>
        <pc:spChg chg="mod">
          <ac:chgData name="Brazill, Fiona (Capita Public Service)" userId="S::p50120546@capita.co.uk::4675223f-73da-45d0-850f-0cdaa290ab3f" providerId="AD" clId="Web-{B8F46270-437D-43D5-E999-E74880880805}" dt="2025-03-04T12:59:32.001" v="69"/>
          <ac:spMkLst>
            <pc:docMk/>
            <pc:sldMk cId="1284906711" sldId="2147478518"/>
            <ac:spMk id="55" creationId="{F43D0FD6-4F5D-A210-6969-1FC985E53D13}"/>
          </ac:spMkLst>
        </pc:spChg>
        <pc:spChg chg="mod">
          <ac:chgData name="Brazill, Fiona (Capita Public Service)" userId="S::p50120546@capita.co.uk::4675223f-73da-45d0-850f-0cdaa290ab3f" providerId="AD" clId="Web-{B8F46270-437D-43D5-E999-E74880880805}" dt="2025-03-04T12:59:32.001" v="70"/>
          <ac:spMkLst>
            <pc:docMk/>
            <pc:sldMk cId="1284906711" sldId="2147478518"/>
            <ac:spMk id="56" creationId="{0A8A95FB-4F53-8F4D-5F63-EDEAA4A26BF4}"/>
          </ac:spMkLst>
        </pc:spChg>
        <pc:spChg chg="mod">
          <ac:chgData name="Brazill, Fiona (Capita Public Service)" userId="S::p50120546@capita.co.uk::4675223f-73da-45d0-850f-0cdaa290ab3f" providerId="AD" clId="Web-{B8F46270-437D-43D5-E999-E74880880805}" dt="2025-03-04T12:59:32.392" v="71"/>
          <ac:spMkLst>
            <pc:docMk/>
            <pc:sldMk cId="1284906711" sldId="2147478518"/>
            <ac:spMk id="57" creationId="{386207E5-8311-F414-C6D2-F8946E493E64}"/>
          </ac:spMkLst>
        </pc:spChg>
      </pc:sldChg>
    </pc:docChg>
  </pc:docChgLst>
  <pc:docChgLst>
    <pc:chgData name="Loomes, Jade (Capita Public Service)" userId="5e1987a1-b720-420f-93d4-2748a7216b5b" providerId="ADAL" clId="{511BE02A-0987-48A6-A8A0-DEE185738E66}"/>
    <pc:docChg chg="undo custSel modSld">
      <pc:chgData name="Loomes, Jade (Capita Public Service)" userId="5e1987a1-b720-420f-93d4-2748a7216b5b" providerId="ADAL" clId="{511BE02A-0987-48A6-A8A0-DEE185738E66}" dt="2025-03-04T10:03:18.192" v="9" actId="478"/>
      <pc:docMkLst>
        <pc:docMk/>
      </pc:docMkLst>
      <pc:sldChg chg="addSp delSp modSp mod">
        <pc:chgData name="Loomes, Jade (Capita Public Service)" userId="5e1987a1-b720-420f-93d4-2748a7216b5b" providerId="ADAL" clId="{511BE02A-0987-48A6-A8A0-DEE185738E66}" dt="2025-03-04T10:03:18.192" v="9" actId="478"/>
        <pc:sldMkLst>
          <pc:docMk/>
          <pc:sldMk cId="2611436508" sldId="256"/>
        </pc:sldMkLst>
        <pc:spChg chg="add del mod">
          <ac:chgData name="Loomes, Jade (Capita Public Service)" userId="5e1987a1-b720-420f-93d4-2748a7216b5b" providerId="ADAL" clId="{511BE02A-0987-48A6-A8A0-DEE185738E66}" dt="2025-03-04T10:03:16.692" v="7" actId="207"/>
          <ac:spMkLst>
            <pc:docMk/>
            <pc:sldMk cId="2611436508" sldId="256"/>
            <ac:spMk id="4" creationId="{C489AFAE-A067-33D9-6842-483222405D74}"/>
          </ac:spMkLst>
        </pc:spChg>
        <pc:picChg chg="add del">
          <ac:chgData name="Loomes, Jade (Capita Public Service)" userId="5e1987a1-b720-420f-93d4-2748a7216b5b" providerId="ADAL" clId="{511BE02A-0987-48A6-A8A0-DEE185738E66}" dt="2025-03-04T10:03:18.192" v="9" actId="478"/>
          <ac:picMkLst>
            <pc:docMk/>
            <pc:sldMk cId="2611436508" sldId="256"/>
            <ac:picMk id="20" creationId="{B6D0DBE8-28FF-F591-2B7A-B254741804AF}"/>
          </ac:picMkLst>
        </pc:picChg>
        <pc:picChg chg="add del">
          <ac:chgData name="Loomes, Jade (Capita Public Service)" userId="5e1987a1-b720-420f-93d4-2748a7216b5b" providerId="ADAL" clId="{511BE02A-0987-48A6-A8A0-DEE185738E66}" dt="2025-03-04T10:03:16.098" v="6" actId="478"/>
          <ac:picMkLst>
            <pc:docMk/>
            <pc:sldMk cId="2611436508" sldId="256"/>
            <ac:picMk id="21" creationId="{E6016FDD-2439-4B15-82F9-B3F07B2D8823}"/>
          </ac:picMkLst>
        </pc:picChg>
        <pc:picChg chg="add del">
          <ac:chgData name="Loomes, Jade (Capita Public Service)" userId="5e1987a1-b720-420f-93d4-2748a7216b5b" providerId="ADAL" clId="{511BE02A-0987-48A6-A8A0-DEE185738E66}" dt="2025-03-04T10:03:17.594" v="8" actId="478"/>
          <ac:picMkLst>
            <pc:docMk/>
            <pc:sldMk cId="2611436508" sldId="256"/>
            <ac:picMk id="22" creationId="{2EA1CBF9-851F-F061-8B93-6653A577CBB3}"/>
          </ac:picMkLst>
        </pc:picChg>
      </pc:sldChg>
    </pc:docChg>
  </pc:docChgLst>
  <pc:docChgLst>
    <pc:chgData name="Loomes, Jade (Capita Public Service)" userId="5e1987a1-b720-420f-93d4-2748a7216b5b" providerId="ADAL" clId="{4129FFBE-2339-4088-8BE2-17780F7F041B}"/>
    <pc:docChg chg="undo custSel modSld">
      <pc:chgData name="Loomes, Jade (Capita Public Service)" userId="5e1987a1-b720-420f-93d4-2748a7216b5b" providerId="ADAL" clId="{4129FFBE-2339-4088-8BE2-17780F7F041B}" dt="2025-03-05T11:22:19.130" v="912" actId="20577"/>
      <pc:docMkLst>
        <pc:docMk/>
      </pc:docMkLst>
      <pc:sldChg chg="addSp delSp modSp mod">
        <pc:chgData name="Loomes, Jade (Capita Public Service)" userId="5e1987a1-b720-420f-93d4-2748a7216b5b" providerId="ADAL" clId="{4129FFBE-2339-4088-8BE2-17780F7F041B}" dt="2025-03-04T11:17:19.401" v="827"/>
        <pc:sldMkLst>
          <pc:docMk/>
          <pc:sldMk cId="2611436508" sldId="256"/>
        </pc:sldMkLst>
        <pc:spChg chg="del mod ord">
          <ac:chgData name="Loomes, Jade (Capita Public Service)" userId="5e1987a1-b720-420f-93d4-2748a7216b5b" providerId="ADAL" clId="{4129FFBE-2339-4088-8BE2-17780F7F041B}" dt="2025-03-04T11:16:41.225" v="814" actId="478"/>
          <ac:spMkLst>
            <pc:docMk/>
            <pc:sldMk cId="2611436508" sldId="256"/>
            <ac:spMk id="4" creationId="{C489AFAE-A067-33D9-6842-483222405D74}"/>
          </ac:spMkLst>
        </pc:spChg>
        <pc:spChg chg="add mod">
          <ac:chgData name="Loomes, Jade (Capita Public Service)" userId="5e1987a1-b720-420f-93d4-2748a7216b5b" providerId="ADAL" clId="{4129FFBE-2339-4088-8BE2-17780F7F041B}" dt="2025-03-04T11:17:12.594" v="826" actId="1076"/>
          <ac:spMkLst>
            <pc:docMk/>
            <pc:sldMk cId="2611436508" sldId="256"/>
            <ac:spMk id="5" creationId="{96922FDB-12CA-E4BA-445B-635B353C3373}"/>
          </ac:spMkLst>
        </pc:spChg>
        <pc:spChg chg="add del mod">
          <ac:chgData name="Loomes, Jade (Capita Public Service)" userId="5e1987a1-b720-420f-93d4-2748a7216b5b" providerId="ADAL" clId="{4129FFBE-2339-4088-8BE2-17780F7F041B}" dt="2025-03-04T11:17:09.427" v="825" actId="478"/>
          <ac:spMkLst>
            <pc:docMk/>
            <pc:sldMk cId="2611436508" sldId="256"/>
            <ac:spMk id="6" creationId="{6F27F47C-7BD9-7D75-C490-6F5523842481}"/>
          </ac:spMkLst>
        </pc:spChg>
        <pc:spChg chg="add del mod">
          <ac:chgData name="Loomes, Jade (Capita Public Service)" userId="5e1987a1-b720-420f-93d4-2748a7216b5b" providerId="ADAL" clId="{4129FFBE-2339-4088-8BE2-17780F7F041B}" dt="2025-03-04T10:13:55.308" v="240" actId="478"/>
          <ac:spMkLst>
            <pc:docMk/>
            <pc:sldMk cId="2611436508" sldId="256"/>
            <ac:spMk id="11" creationId="{BB4B94DE-51AA-1C9E-6AF7-C3060D2D1B8B}"/>
          </ac:spMkLst>
        </pc:spChg>
        <pc:spChg chg="add mod">
          <ac:chgData name="Loomes, Jade (Capita Public Service)" userId="5e1987a1-b720-420f-93d4-2748a7216b5b" providerId="ADAL" clId="{4129FFBE-2339-4088-8BE2-17780F7F041B}" dt="2025-03-04T11:17:19.401" v="827"/>
          <ac:spMkLst>
            <pc:docMk/>
            <pc:sldMk cId="2611436508" sldId="256"/>
            <ac:spMk id="12" creationId="{3269F124-6EBE-14D6-B295-D3DFB80014FE}"/>
          </ac:spMkLst>
        </pc:spChg>
        <pc:spChg chg="mod ord">
          <ac:chgData name="Loomes, Jade (Capita Public Service)" userId="5e1987a1-b720-420f-93d4-2748a7216b5b" providerId="ADAL" clId="{4129FFBE-2339-4088-8BE2-17780F7F041B}" dt="2025-03-04T11:17:12.594" v="826" actId="1076"/>
          <ac:spMkLst>
            <pc:docMk/>
            <pc:sldMk cId="2611436508" sldId="256"/>
            <ac:spMk id="19" creationId="{28DBE862-2754-2881-8072-02A263FDDA2C}"/>
          </ac:spMkLst>
        </pc:spChg>
        <pc:picChg chg="add del mod ord modCrop">
          <ac:chgData name="Loomes, Jade (Capita Public Service)" userId="5e1987a1-b720-420f-93d4-2748a7216b5b" providerId="ADAL" clId="{4129FFBE-2339-4088-8BE2-17780F7F041B}" dt="2025-03-04T11:16:59.254" v="822" actId="14100"/>
          <ac:picMkLst>
            <pc:docMk/>
            <pc:sldMk cId="2611436508" sldId="256"/>
            <ac:picMk id="3" creationId="{FB5E2E8E-8E6C-473F-3C27-99952F6752BE}"/>
          </ac:picMkLst>
        </pc:picChg>
        <pc:picChg chg="add del mod">
          <ac:chgData name="Loomes, Jade (Capita Public Service)" userId="5e1987a1-b720-420f-93d4-2748a7216b5b" providerId="ADAL" clId="{4129FFBE-2339-4088-8BE2-17780F7F041B}" dt="2025-03-04T10:13:56.133" v="241" actId="478"/>
          <ac:picMkLst>
            <pc:docMk/>
            <pc:sldMk cId="2611436508" sldId="256"/>
            <ac:picMk id="8" creationId="{C6F34AED-137F-04DB-92E5-9A536A55C170}"/>
          </ac:picMkLst>
        </pc:picChg>
        <pc:picChg chg="add mod">
          <ac:chgData name="Loomes, Jade (Capita Public Service)" userId="5e1987a1-b720-420f-93d4-2748a7216b5b" providerId="ADAL" clId="{4129FFBE-2339-4088-8BE2-17780F7F041B}" dt="2025-03-04T11:17:19.401" v="827"/>
          <ac:picMkLst>
            <pc:docMk/>
            <pc:sldMk cId="2611436508" sldId="256"/>
            <ac:picMk id="13" creationId="{4705887E-BA41-9EB8-9F7E-3A185CD3CCB1}"/>
          </ac:picMkLst>
        </pc:picChg>
        <pc:picChg chg="del">
          <ac:chgData name="Loomes, Jade (Capita Public Service)" userId="5e1987a1-b720-420f-93d4-2748a7216b5b" providerId="ADAL" clId="{4129FFBE-2339-4088-8BE2-17780F7F041B}" dt="2025-03-04T10:06:33.797" v="1" actId="478"/>
          <ac:picMkLst>
            <pc:docMk/>
            <pc:sldMk cId="2611436508" sldId="256"/>
            <ac:picMk id="20" creationId="{B6D0DBE8-28FF-F591-2B7A-B254741804AF}"/>
          </ac:picMkLst>
        </pc:picChg>
        <pc:picChg chg="del mod ord">
          <ac:chgData name="Loomes, Jade (Capita Public Service)" userId="5e1987a1-b720-420f-93d4-2748a7216b5b" providerId="ADAL" clId="{4129FFBE-2339-4088-8BE2-17780F7F041B}" dt="2025-03-04T11:17:08.668" v="824" actId="478"/>
          <ac:picMkLst>
            <pc:docMk/>
            <pc:sldMk cId="2611436508" sldId="256"/>
            <ac:picMk id="21" creationId="{E6016FDD-2439-4B15-82F9-B3F07B2D8823}"/>
          </ac:picMkLst>
        </pc:picChg>
        <pc:picChg chg="del">
          <ac:chgData name="Loomes, Jade (Capita Public Service)" userId="5e1987a1-b720-420f-93d4-2748a7216b5b" providerId="ADAL" clId="{4129FFBE-2339-4088-8BE2-17780F7F041B}" dt="2025-03-04T10:06:33.095" v="0" actId="478"/>
          <ac:picMkLst>
            <pc:docMk/>
            <pc:sldMk cId="2611436508" sldId="256"/>
            <ac:picMk id="22" creationId="{2EA1CBF9-851F-F061-8B93-6653A577CBB3}"/>
          </ac:picMkLst>
        </pc:picChg>
        <pc:cxnChg chg="add del mod">
          <ac:chgData name="Loomes, Jade (Capita Public Service)" userId="5e1987a1-b720-420f-93d4-2748a7216b5b" providerId="ADAL" clId="{4129FFBE-2339-4088-8BE2-17780F7F041B}" dt="2025-03-04T10:13:57.036" v="242" actId="478"/>
          <ac:cxnSpMkLst>
            <pc:docMk/>
            <pc:sldMk cId="2611436508" sldId="256"/>
            <ac:cxnSpMk id="10" creationId="{FDBE1CE8-BA66-056C-0095-A13F30A230E1}"/>
          </ac:cxnSpMkLst>
        </pc:cxnChg>
      </pc:sldChg>
      <pc:sldChg chg="addSp delSp modSp mod">
        <pc:chgData name="Loomes, Jade (Capita Public Service)" userId="5e1987a1-b720-420f-93d4-2748a7216b5b" providerId="ADAL" clId="{4129FFBE-2339-4088-8BE2-17780F7F041B}" dt="2025-03-04T11:17:36.041" v="829"/>
        <pc:sldMkLst>
          <pc:docMk/>
          <pc:sldMk cId="4093273570" sldId="257"/>
        </pc:sldMkLst>
        <pc:spChg chg="mod">
          <ac:chgData name="Loomes, Jade (Capita Public Service)" userId="5e1987a1-b720-420f-93d4-2748a7216b5b" providerId="ADAL" clId="{4129FFBE-2339-4088-8BE2-17780F7F041B}" dt="2025-03-04T10:14:43.414" v="248" actId="207"/>
          <ac:spMkLst>
            <pc:docMk/>
            <pc:sldMk cId="4093273570" sldId="257"/>
            <ac:spMk id="4" creationId="{F1DE80E9-C61D-4B24-11ED-756FEE0DB24D}"/>
          </ac:spMkLst>
        </pc:spChg>
        <pc:spChg chg="mod">
          <ac:chgData name="Loomes, Jade (Capita Public Service)" userId="5e1987a1-b720-420f-93d4-2748a7216b5b" providerId="ADAL" clId="{4129FFBE-2339-4088-8BE2-17780F7F041B}" dt="2025-03-04T10:25:46.869" v="462" actId="207"/>
          <ac:spMkLst>
            <pc:docMk/>
            <pc:sldMk cId="4093273570" sldId="257"/>
            <ac:spMk id="5" creationId="{A1CD1CD7-1CDC-C67C-D090-864A1FF9358A}"/>
          </ac:spMkLst>
        </pc:spChg>
        <pc:spChg chg="mod">
          <ac:chgData name="Loomes, Jade (Capita Public Service)" userId="5e1987a1-b720-420f-93d4-2748a7216b5b" providerId="ADAL" clId="{4129FFBE-2339-4088-8BE2-17780F7F041B}" dt="2025-03-04T10:14:56.109" v="254" actId="207"/>
          <ac:spMkLst>
            <pc:docMk/>
            <pc:sldMk cId="4093273570" sldId="257"/>
            <ac:spMk id="7" creationId="{24F691A7-B9E8-AAA8-A1DA-208A0A4FAD34}"/>
          </ac:spMkLst>
        </pc:spChg>
        <pc:spChg chg="add mod">
          <ac:chgData name="Loomes, Jade (Capita Public Service)" userId="5e1987a1-b720-420f-93d4-2748a7216b5b" providerId="ADAL" clId="{4129FFBE-2339-4088-8BE2-17780F7F041B}" dt="2025-03-04T11:17:36.041" v="829"/>
          <ac:spMkLst>
            <pc:docMk/>
            <pc:sldMk cId="4093273570" sldId="257"/>
            <ac:spMk id="10" creationId="{0D61F3E0-2106-510F-381F-EE4CD9600F4E}"/>
          </ac:spMkLst>
        </pc:spChg>
        <pc:spChg chg="mod">
          <ac:chgData name="Loomes, Jade (Capita Public Service)" userId="5e1987a1-b720-420f-93d4-2748a7216b5b" providerId="ADAL" clId="{4129FFBE-2339-4088-8BE2-17780F7F041B}" dt="2025-03-04T10:15:18.823" v="258" actId="207"/>
          <ac:spMkLst>
            <pc:docMk/>
            <pc:sldMk cId="4093273570" sldId="257"/>
            <ac:spMk id="11" creationId="{E804736B-8C7B-C337-036A-79A0137AB8B6}"/>
          </ac:spMkLst>
        </pc:spChg>
        <pc:spChg chg="mod">
          <ac:chgData name="Loomes, Jade (Capita Public Service)" userId="5e1987a1-b720-420f-93d4-2748a7216b5b" providerId="ADAL" clId="{4129FFBE-2339-4088-8BE2-17780F7F041B}" dt="2025-03-04T10:15:16.192" v="257" actId="207"/>
          <ac:spMkLst>
            <pc:docMk/>
            <pc:sldMk cId="4093273570" sldId="257"/>
            <ac:spMk id="13" creationId="{644C92E5-7D68-2AC4-E91C-991E6BC5ACF2}"/>
          </ac:spMkLst>
        </pc:spChg>
        <pc:spChg chg="mod">
          <ac:chgData name="Loomes, Jade (Capita Public Service)" userId="5e1987a1-b720-420f-93d4-2748a7216b5b" providerId="ADAL" clId="{4129FFBE-2339-4088-8BE2-17780F7F041B}" dt="2025-03-04T10:24:25.859" v="454" actId="207"/>
          <ac:spMkLst>
            <pc:docMk/>
            <pc:sldMk cId="4093273570" sldId="257"/>
            <ac:spMk id="14" creationId="{E8C275FD-3DA5-6CDD-2889-2CAF4C95B5A3}"/>
          </ac:spMkLst>
        </pc:spChg>
        <pc:spChg chg="mod">
          <ac:chgData name="Loomes, Jade (Capita Public Service)" userId="5e1987a1-b720-420f-93d4-2748a7216b5b" providerId="ADAL" clId="{4129FFBE-2339-4088-8BE2-17780F7F041B}" dt="2025-03-04T10:24:23.421" v="453" actId="207"/>
          <ac:spMkLst>
            <pc:docMk/>
            <pc:sldMk cId="4093273570" sldId="257"/>
            <ac:spMk id="15" creationId="{FBB77334-F98D-934C-E964-F82BB5E36B5B}"/>
          </ac:spMkLst>
        </pc:spChg>
        <pc:spChg chg="mod ord">
          <ac:chgData name="Loomes, Jade (Capita Public Service)" userId="5e1987a1-b720-420f-93d4-2748a7216b5b" providerId="ADAL" clId="{4129FFBE-2339-4088-8BE2-17780F7F041B}" dt="2025-03-04T10:25:36.495" v="461" actId="207"/>
          <ac:spMkLst>
            <pc:docMk/>
            <pc:sldMk cId="4093273570" sldId="257"/>
            <ac:spMk id="16" creationId="{63B608D1-96FD-AED8-7B2E-165FFDA7E038}"/>
          </ac:spMkLst>
        </pc:spChg>
        <pc:spChg chg="mod">
          <ac:chgData name="Loomes, Jade (Capita Public Service)" userId="5e1987a1-b720-420f-93d4-2748a7216b5b" providerId="ADAL" clId="{4129FFBE-2339-4088-8BE2-17780F7F041B}" dt="2025-03-04T10:15:13.356" v="256" actId="207"/>
          <ac:spMkLst>
            <pc:docMk/>
            <pc:sldMk cId="4093273570" sldId="257"/>
            <ac:spMk id="18" creationId="{FE26A11A-489D-0C7F-3CBD-37028BBD2A03}"/>
          </ac:spMkLst>
        </pc:spChg>
        <pc:picChg chg="del mod">
          <ac:chgData name="Loomes, Jade (Capita Public Service)" userId="5e1987a1-b720-420f-93d4-2748a7216b5b" providerId="ADAL" clId="{4129FFBE-2339-4088-8BE2-17780F7F041B}" dt="2025-03-04T11:17:31.540" v="828" actId="478"/>
          <ac:picMkLst>
            <pc:docMk/>
            <pc:sldMk cId="4093273570" sldId="257"/>
            <ac:picMk id="8" creationId="{82E5A4D7-2989-A118-0736-259C8D5A8CA4}"/>
          </ac:picMkLst>
        </pc:picChg>
        <pc:picChg chg="add mod ord modCrop">
          <ac:chgData name="Loomes, Jade (Capita Public Service)" userId="5e1987a1-b720-420f-93d4-2748a7216b5b" providerId="ADAL" clId="{4129FFBE-2339-4088-8BE2-17780F7F041B}" dt="2025-03-04T10:24:18.216" v="452" actId="167"/>
          <ac:picMkLst>
            <pc:docMk/>
            <pc:sldMk cId="4093273570" sldId="257"/>
            <ac:picMk id="9" creationId="{1ABEAF73-4584-DA46-50A6-E67D6A594D79}"/>
          </ac:picMkLst>
        </pc:picChg>
        <pc:picChg chg="add mod">
          <ac:chgData name="Loomes, Jade (Capita Public Service)" userId="5e1987a1-b720-420f-93d4-2748a7216b5b" providerId="ADAL" clId="{4129FFBE-2339-4088-8BE2-17780F7F041B}" dt="2025-03-04T11:17:36.041" v="829"/>
          <ac:picMkLst>
            <pc:docMk/>
            <pc:sldMk cId="4093273570" sldId="257"/>
            <ac:picMk id="12" creationId="{CBCB1693-97FE-3A50-478F-F2B5842905E0}"/>
          </ac:picMkLst>
        </pc:picChg>
        <pc:cxnChg chg="add del mod">
          <ac:chgData name="Loomes, Jade (Capita Public Service)" userId="5e1987a1-b720-420f-93d4-2748a7216b5b" providerId="ADAL" clId="{4129FFBE-2339-4088-8BE2-17780F7F041B}" dt="2025-03-04T10:15:57.736" v="263" actId="478"/>
          <ac:cxnSpMkLst>
            <pc:docMk/>
            <pc:sldMk cId="4093273570" sldId="257"/>
            <ac:cxnSpMk id="6" creationId="{B26D0518-A71E-6363-1D32-8794412A7E6D}"/>
          </ac:cxnSpMkLst>
        </pc:cxnChg>
      </pc:sldChg>
      <pc:sldChg chg="addSp delSp modSp mod modAnim">
        <pc:chgData name="Loomes, Jade (Capita Public Service)" userId="5e1987a1-b720-420f-93d4-2748a7216b5b" providerId="ADAL" clId="{4129FFBE-2339-4088-8BE2-17780F7F041B}" dt="2025-03-04T17:03:23.508" v="887"/>
        <pc:sldMkLst>
          <pc:docMk/>
          <pc:sldMk cId="1091581635" sldId="258"/>
        </pc:sldMkLst>
        <pc:spChg chg="mod">
          <ac:chgData name="Loomes, Jade (Capita Public Service)" userId="5e1987a1-b720-420f-93d4-2748a7216b5b" providerId="ADAL" clId="{4129FFBE-2339-4088-8BE2-17780F7F041B}" dt="2025-03-04T12:59:17.773" v="867" actId="1076"/>
          <ac:spMkLst>
            <pc:docMk/>
            <pc:sldMk cId="1091581635" sldId="258"/>
            <ac:spMk id="2" creationId="{05EC43D6-AC55-14C9-2497-E5F3DC49A0C6}"/>
          </ac:spMkLst>
        </pc:spChg>
        <pc:spChg chg="mod">
          <ac:chgData name="Loomes, Jade (Capita Public Service)" userId="5e1987a1-b720-420f-93d4-2748a7216b5b" providerId="ADAL" clId="{4129FFBE-2339-4088-8BE2-17780F7F041B}" dt="2025-03-04T11:19:46.464" v="840" actId="20577"/>
          <ac:spMkLst>
            <pc:docMk/>
            <pc:sldMk cId="1091581635" sldId="258"/>
            <ac:spMk id="4" creationId="{D810A4D4-3B09-F462-A7FA-63F086AD7C05}"/>
          </ac:spMkLst>
        </pc:spChg>
        <pc:spChg chg="add del mod ord">
          <ac:chgData name="Loomes, Jade (Capita Public Service)" userId="5e1987a1-b720-420f-93d4-2748a7216b5b" providerId="ADAL" clId="{4129FFBE-2339-4088-8BE2-17780F7F041B}" dt="2025-03-04T10:19:03.790" v="315" actId="478"/>
          <ac:spMkLst>
            <pc:docMk/>
            <pc:sldMk cId="1091581635" sldId="258"/>
            <ac:spMk id="5" creationId="{A419FDD2-4E02-6CF1-F059-0F6A5EFF6610}"/>
          </ac:spMkLst>
        </pc:spChg>
        <pc:spChg chg="add mod">
          <ac:chgData name="Loomes, Jade (Capita Public Service)" userId="5e1987a1-b720-420f-93d4-2748a7216b5b" providerId="ADAL" clId="{4129FFBE-2339-4088-8BE2-17780F7F041B}" dt="2025-03-04T10:19:53.555" v="351" actId="14100"/>
          <ac:spMkLst>
            <pc:docMk/>
            <pc:sldMk cId="1091581635" sldId="258"/>
            <ac:spMk id="8" creationId="{6E69431C-7791-E659-3822-C45C8AF2A098}"/>
          </ac:spMkLst>
        </pc:spChg>
        <pc:spChg chg="mod">
          <ac:chgData name="Loomes, Jade (Capita Public Service)" userId="5e1987a1-b720-420f-93d4-2748a7216b5b" providerId="ADAL" clId="{4129FFBE-2339-4088-8BE2-17780F7F041B}" dt="2025-03-04T10:22:08.793" v="415" actId="207"/>
          <ac:spMkLst>
            <pc:docMk/>
            <pc:sldMk cId="1091581635" sldId="258"/>
            <ac:spMk id="10" creationId="{7E15AE56-0FDA-E4C6-555C-1FF392A3805B}"/>
          </ac:spMkLst>
        </pc:spChg>
        <pc:spChg chg="mod">
          <ac:chgData name="Loomes, Jade (Capita Public Service)" userId="5e1987a1-b720-420f-93d4-2748a7216b5b" providerId="ADAL" clId="{4129FFBE-2339-4088-8BE2-17780F7F041B}" dt="2025-03-04T10:22:26.902" v="435" actId="1036"/>
          <ac:spMkLst>
            <pc:docMk/>
            <pc:sldMk cId="1091581635" sldId="258"/>
            <ac:spMk id="22" creationId="{E563597E-BB4A-1117-A9B6-FDDBF1B84852}"/>
          </ac:spMkLst>
        </pc:spChg>
        <pc:spChg chg="mod">
          <ac:chgData name="Loomes, Jade (Capita Public Service)" userId="5e1987a1-b720-420f-93d4-2748a7216b5b" providerId="ADAL" clId="{4129FFBE-2339-4088-8BE2-17780F7F041B}" dt="2025-03-04T10:22:21.590" v="431" actId="207"/>
          <ac:spMkLst>
            <pc:docMk/>
            <pc:sldMk cId="1091581635" sldId="258"/>
            <ac:spMk id="25" creationId="{F9FACC67-4367-FCFE-6F14-2762D4169D82}"/>
          </ac:spMkLst>
        </pc:spChg>
        <pc:spChg chg="mod">
          <ac:chgData name="Loomes, Jade (Capita Public Service)" userId="5e1987a1-b720-420f-93d4-2748a7216b5b" providerId="ADAL" clId="{4129FFBE-2339-4088-8BE2-17780F7F041B}" dt="2025-03-04T10:22:05.831" v="414" actId="207"/>
          <ac:spMkLst>
            <pc:docMk/>
            <pc:sldMk cId="1091581635" sldId="258"/>
            <ac:spMk id="26" creationId="{3DAB45B1-2A42-5BAF-BCEB-0D4F9A3D0EEA}"/>
          </ac:spMkLst>
        </pc:spChg>
        <pc:spChg chg="mod">
          <ac:chgData name="Loomes, Jade (Capita Public Service)" userId="5e1987a1-b720-420f-93d4-2748a7216b5b" providerId="ADAL" clId="{4129FFBE-2339-4088-8BE2-17780F7F041B}" dt="2025-03-04T10:22:26.902" v="435" actId="1036"/>
          <ac:spMkLst>
            <pc:docMk/>
            <pc:sldMk cId="1091581635" sldId="258"/>
            <ac:spMk id="27" creationId="{D5F81F9C-6E68-1CDF-DF66-9F21C21A0357}"/>
          </ac:spMkLst>
        </pc:spChg>
        <pc:spChg chg="mod">
          <ac:chgData name="Loomes, Jade (Capita Public Service)" userId="5e1987a1-b720-420f-93d4-2748a7216b5b" providerId="ADAL" clId="{4129FFBE-2339-4088-8BE2-17780F7F041B}" dt="2025-03-04T10:22:23.802" v="432" actId="207"/>
          <ac:spMkLst>
            <pc:docMk/>
            <pc:sldMk cId="1091581635" sldId="258"/>
            <ac:spMk id="28" creationId="{30FC0B36-51CF-4D81-2B75-91EE200017EC}"/>
          </ac:spMkLst>
        </pc:spChg>
        <pc:spChg chg="mod">
          <ac:chgData name="Loomes, Jade (Capita Public Service)" userId="5e1987a1-b720-420f-93d4-2748a7216b5b" providerId="ADAL" clId="{4129FFBE-2339-4088-8BE2-17780F7F041B}" dt="2025-03-04T10:21:24.380" v="385" actId="1035"/>
          <ac:spMkLst>
            <pc:docMk/>
            <pc:sldMk cId="1091581635" sldId="258"/>
            <ac:spMk id="29" creationId="{96421D16-C7BF-BED6-119C-7D090EC2926E}"/>
          </ac:spMkLst>
        </pc:spChg>
        <pc:spChg chg="mod">
          <ac:chgData name="Loomes, Jade (Capita Public Service)" userId="5e1987a1-b720-420f-93d4-2748a7216b5b" providerId="ADAL" clId="{4129FFBE-2339-4088-8BE2-17780F7F041B}" dt="2025-03-04T10:21:22.726" v="383" actId="1036"/>
          <ac:spMkLst>
            <pc:docMk/>
            <pc:sldMk cId="1091581635" sldId="258"/>
            <ac:spMk id="30" creationId="{C4FB16D7-A8D8-5372-3C98-F72C6DAE48BD}"/>
          </ac:spMkLst>
        </pc:spChg>
        <pc:spChg chg="mod">
          <ac:chgData name="Loomes, Jade (Capita Public Service)" userId="5e1987a1-b720-420f-93d4-2748a7216b5b" providerId="ADAL" clId="{4129FFBE-2339-4088-8BE2-17780F7F041B}" dt="2025-03-04T10:21:20.267" v="379" actId="1036"/>
          <ac:spMkLst>
            <pc:docMk/>
            <pc:sldMk cId="1091581635" sldId="258"/>
            <ac:spMk id="31" creationId="{003403E9-58E6-8005-CDE2-72C706D35702}"/>
          </ac:spMkLst>
        </pc:spChg>
        <pc:spChg chg="mod">
          <ac:chgData name="Loomes, Jade (Capita Public Service)" userId="5e1987a1-b720-420f-93d4-2748a7216b5b" providerId="ADAL" clId="{4129FFBE-2339-4088-8BE2-17780F7F041B}" dt="2025-03-04T10:22:39.662" v="438" actId="1035"/>
          <ac:spMkLst>
            <pc:docMk/>
            <pc:sldMk cId="1091581635" sldId="258"/>
            <ac:spMk id="32" creationId="{03AF54DE-C320-3E23-A6B0-246E7603461D}"/>
          </ac:spMkLst>
        </pc:spChg>
        <pc:spChg chg="mod">
          <ac:chgData name="Loomes, Jade (Capita Public Service)" userId="5e1987a1-b720-420f-93d4-2748a7216b5b" providerId="ADAL" clId="{4129FFBE-2339-4088-8BE2-17780F7F041B}" dt="2025-03-04T10:21:37.171" v="388" actId="1076"/>
          <ac:spMkLst>
            <pc:docMk/>
            <pc:sldMk cId="1091581635" sldId="258"/>
            <ac:spMk id="34" creationId="{711BF7FB-C36A-C09B-091D-BE63B0C222B3}"/>
          </ac:spMkLst>
        </pc:spChg>
        <pc:spChg chg="mod">
          <ac:chgData name="Loomes, Jade (Capita Public Service)" userId="5e1987a1-b720-420f-93d4-2748a7216b5b" providerId="ADAL" clId="{4129FFBE-2339-4088-8BE2-17780F7F041B}" dt="2025-03-04T10:21:34.021" v="387" actId="1076"/>
          <ac:spMkLst>
            <pc:docMk/>
            <pc:sldMk cId="1091581635" sldId="258"/>
            <ac:spMk id="35" creationId="{1B027AB8-27F8-40B1-97EB-AB68912326E0}"/>
          </ac:spMkLst>
        </pc:spChg>
        <pc:spChg chg="mod">
          <ac:chgData name="Loomes, Jade (Capita Public Service)" userId="5e1987a1-b720-420f-93d4-2748a7216b5b" providerId="ADAL" clId="{4129FFBE-2339-4088-8BE2-17780F7F041B}" dt="2025-03-04T10:21:30.593" v="386" actId="1076"/>
          <ac:spMkLst>
            <pc:docMk/>
            <pc:sldMk cId="1091581635" sldId="258"/>
            <ac:spMk id="36" creationId="{3E061145-24E7-DA42-25A7-573871CA2ABA}"/>
          </ac:spMkLst>
        </pc:spChg>
        <pc:spChg chg="mod">
          <ac:chgData name="Loomes, Jade (Capita Public Service)" userId="5e1987a1-b720-420f-93d4-2748a7216b5b" providerId="ADAL" clId="{4129FFBE-2339-4088-8BE2-17780F7F041B}" dt="2025-03-04T10:22:46.957" v="439" actId="1037"/>
          <ac:spMkLst>
            <pc:docMk/>
            <pc:sldMk cId="1091581635" sldId="258"/>
            <ac:spMk id="37" creationId="{A3DDF549-4787-B952-33F6-0AC9F760DE44}"/>
          </ac:spMkLst>
        </pc:spChg>
        <pc:picChg chg="add mod ord modCrop">
          <ac:chgData name="Loomes, Jade (Capita Public Service)" userId="5e1987a1-b720-420f-93d4-2748a7216b5b" providerId="ADAL" clId="{4129FFBE-2339-4088-8BE2-17780F7F041B}" dt="2025-03-04T10:17:45.639" v="284" actId="931"/>
          <ac:picMkLst>
            <pc:docMk/>
            <pc:sldMk cId="1091581635" sldId="258"/>
            <ac:picMk id="3" creationId="{0BF36A38-F037-36C2-0EAA-30FDEFD42BEE}"/>
          </ac:picMkLst>
        </pc:picChg>
        <pc:picChg chg="add mod ord modCrop">
          <ac:chgData name="Loomes, Jade (Capita Public Service)" userId="5e1987a1-b720-420f-93d4-2748a7216b5b" providerId="ADAL" clId="{4129FFBE-2339-4088-8BE2-17780F7F041B}" dt="2025-03-04T10:19:16.031" v="320" actId="732"/>
          <ac:picMkLst>
            <pc:docMk/>
            <pc:sldMk cId="1091581635" sldId="258"/>
            <ac:picMk id="6" creationId="{D8199CF9-DF64-9F2B-C83F-7726D9AC5DDF}"/>
          </ac:picMkLst>
        </pc:picChg>
        <pc:picChg chg="mod">
          <ac:chgData name="Loomes, Jade (Capita Public Service)" userId="5e1987a1-b720-420f-93d4-2748a7216b5b" providerId="ADAL" clId="{4129FFBE-2339-4088-8BE2-17780F7F041B}" dt="2025-03-04T10:20:31.569" v="360" actId="1076"/>
          <ac:picMkLst>
            <pc:docMk/>
            <pc:sldMk cId="1091581635" sldId="258"/>
            <ac:picMk id="7" creationId="{FA7FAA4B-A198-CC0D-7FA0-FAB6D944C8D5}"/>
          </ac:picMkLst>
        </pc:picChg>
        <pc:picChg chg="mod ord">
          <ac:chgData name="Loomes, Jade (Capita Public Service)" userId="5e1987a1-b720-420f-93d4-2748a7216b5b" providerId="ADAL" clId="{4129FFBE-2339-4088-8BE2-17780F7F041B}" dt="2025-03-04T10:20:10.665" v="355" actId="14826"/>
          <ac:picMkLst>
            <pc:docMk/>
            <pc:sldMk cId="1091581635" sldId="258"/>
            <ac:picMk id="20" creationId="{46C4F3E7-6BEE-822E-A59B-82D6E583DB73}"/>
          </ac:picMkLst>
        </pc:picChg>
      </pc:sldChg>
      <pc:sldChg chg="addSp delSp modSp mod">
        <pc:chgData name="Loomes, Jade (Capita Public Service)" userId="5e1987a1-b720-420f-93d4-2748a7216b5b" providerId="ADAL" clId="{4129FFBE-2339-4088-8BE2-17780F7F041B}" dt="2025-03-04T11:23:36.343" v="852"/>
        <pc:sldMkLst>
          <pc:docMk/>
          <pc:sldMk cId="3229893041" sldId="260"/>
        </pc:sldMkLst>
        <pc:spChg chg="mod">
          <ac:chgData name="Loomes, Jade (Capita Public Service)" userId="5e1987a1-b720-420f-93d4-2748a7216b5b" providerId="ADAL" clId="{4129FFBE-2339-4088-8BE2-17780F7F041B}" dt="2025-03-04T11:16:27.307" v="812" actId="207"/>
          <ac:spMkLst>
            <pc:docMk/>
            <pc:sldMk cId="3229893041" sldId="260"/>
            <ac:spMk id="2" creationId="{BFF1D0C4-AEE6-8DB9-C248-177C9F46E8C3}"/>
          </ac:spMkLst>
        </pc:spChg>
        <pc:spChg chg="mod">
          <ac:chgData name="Loomes, Jade (Capita Public Service)" userId="5e1987a1-b720-420f-93d4-2748a7216b5b" providerId="ADAL" clId="{4129FFBE-2339-4088-8BE2-17780F7F041B}" dt="2025-03-04T11:16:27.307" v="812" actId="207"/>
          <ac:spMkLst>
            <pc:docMk/>
            <pc:sldMk cId="3229893041" sldId="260"/>
            <ac:spMk id="3" creationId="{C69B7C97-BBF2-1C41-A983-37529D2DE9AB}"/>
          </ac:spMkLst>
        </pc:spChg>
        <pc:spChg chg="mod">
          <ac:chgData name="Loomes, Jade (Capita Public Service)" userId="5e1987a1-b720-420f-93d4-2748a7216b5b" providerId="ADAL" clId="{4129FFBE-2339-4088-8BE2-17780F7F041B}" dt="2025-03-04T11:19:37.984" v="838" actId="20577"/>
          <ac:spMkLst>
            <pc:docMk/>
            <pc:sldMk cId="3229893041" sldId="260"/>
            <ac:spMk id="4" creationId="{35A879D0-72B4-C46F-2A87-739B0153888B}"/>
          </ac:spMkLst>
        </pc:spChg>
        <pc:spChg chg="del mod">
          <ac:chgData name="Loomes, Jade (Capita Public Service)" userId="5e1987a1-b720-420f-93d4-2748a7216b5b" providerId="ADAL" clId="{4129FFBE-2339-4088-8BE2-17780F7F041B}" dt="2025-03-04T10:34:07.021" v="561" actId="478"/>
          <ac:spMkLst>
            <pc:docMk/>
            <pc:sldMk cId="3229893041" sldId="260"/>
            <ac:spMk id="5" creationId="{5F14F7B6-3753-5A98-B862-C77D1DAF2FB5}"/>
          </ac:spMkLst>
        </pc:spChg>
        <pc:spChg chg="add del mod ord">
          <ac:chgData name="Loomes, Jade (Capita Public Service)" userId="5e1987a1-b720-420f-93d4-2748a7216b5b" providerId="ADAL" clId="{4129FFBE-2339-4088-8BE2-17780F7F041B}" dt="2025-03-04T11:23:17.727" v="843" actId="478"/>
          <ac:spMkLst>
            <pc:docMk/>
            <pc:sldMk cId="3229893041" sldId="260"/>
            <ac:spMk id="6" creationId="{32592C01-FE83-AD29-F43F-E26C64C6929F}"/>
          </ac:spMkLst>
        </pc:spChg>
        <pc:spChg chg="add del mod">
          <ac:chgData name="Loomes, Jade (Capita Public Service)" userId="5e1987a1-b720-420f-93d4-2748a7216b5b" providerId="ADAL" clId="{4129FFBE-2339-4088-8BE2-17780F7F041B}" dt="2025-03-04T11:23:30.392" v="850" actId="478"/>
          <ac:spMkLst>
            <pc:docMk/>
            <pc:sldMk cId="3229893041" sldId="260"/>
            <ac:spMk id="14" creationId="{5A605DC5-5CE9-A588-A888-0F35D2E010B7}"/>
          </ac:spMkLst>
        </pc:spChg>
        <pc:spChg chg="add mod">
          <ac:chgData name="Loomes, Jade (Capita Public Service)" userId="5e1987a1-b720-420f-93d4-2748a7216b5b" providerId="ADAL" clId="{4129FFBE-2339-4088-8BE2-17780F7F041B}" dt="2025-03-04T11:23:36.343" v="852"/>
          <ac:spMkLst>
            <pc:docMk/>
            <pc:sldMk cId="3229893041" sldId="260"/>
            <ac:spMk id="19" creationId="{118A7700-95E2-711A-3902-380D131C1F05}"/>
          </ac:spMkLst>
        </pc:spChg>
        <pc:spChg chg="mod">
          <ac:chgData name="Loomes, Jade (Capita Public Service)" userId="5e1987a1-b720-420f-93d4-2748a7216b5b" providerId="ADAL" clId="{4129FFBE-2339-4088-8BE2-17780F7F041B}" dt="2025-03-04T11:16:27.307" v="812" actId="207"/>
          <ac:spMkLst>
            <pc:docMk/>
            <pc:sldMk cId="3229893041" sldId="260"/>
            <ac:spMk id="27" creationId="{1A6858E4-0422-5060-7FD2-609C3DF10B41}"/>
          </ac:spMkLst>
        </pc:spChg>
        <pc:spChg chg="mod">
          <ac:chgData name="Loomes, Jade (Capita Public Service)" userId="5e1987a1-b720-420f-93d4-2748a7216b5b" providerId="ADAL" clId="{4129FFBE-2339-4088-8BE2-17780F7F041B}" dt="2025-03-04T11:16:27.307" v="812" actId="207"/>
          <ac:spMkLst>
            <pc:docMk/>
            <pc:sldMk cId="3229893041" sldId="260"/>
            <ac:spMk id="28" creationId="{CE2A4769-C08B-6C0E-C905-1EF28BA6E545}"/>
          </ac:spMkLst>
        </pc:spChg>
        <pc:spChg chg="mod">
          <ac:chgData name="Loomes, Jade (Capita Public Service)" userId="5e1987a1-b720-420f-93d4-2748a7216b5b" providerId="ADAL" clId="{4129FFBE-2339-4088-8BE2-17780F7F041B}" dt="2025-03-04T11:16:27.307" v="812" actId="207"/>
          <ac:spMkLst>
            <pc:docMk/>
            <pc:sldMk cId="3229893041" sldId="260"/>
            <ac:spMk id="29" creationId="{FCAE81A2-AB12-BB8F-AC88-107AF685119F}"/>
          </ac:spMkLst>
        </pc:spChg>
        <pc:picChg chg="add del mod ord">
          <ac:chgData name="Loomes, Jade (Capita Public Service)" userId="5e1987a1-b720-420f-93d4-2748a7216b5b" providerId="ADAL" clId="{4129FFBE-2339-4088-8BE2-17780F7F041B}" dt="2025-03-04T10:36:32.474" v="619" actId="478"/>
          <ac:picMkLst>
            <pc:docMk/>
            <pc:sldMk cId="3229893041" sldId="260"/>
            <ac:picMk id="7" creationId="{9414C163-5F74-B102-7F17-480CBD58C60C}"/>
          </ac:picMkLst>
        </pc:picChg>
        <pc:picChg chg="add mod ord">
          <ac:chgData name="Loomes, Jade (Capita Public Service)" userId="5e1987a1-b720-420f-93d4-2748a7216b5b" providerId="ADAL" clId="{4129FFBE-2339-4088-8BE2-17780F7F041B}" dt="2025-03-04T11:23:28.854" v="849" actId="14100"/>
          <ac:picMkLst>
            <pc:docMk/>
            <pc:sldMk cId="3229893041" sldId="260"/>
            <ac:picMk id="8" creationId="{5216E014-557F-A2E1-AE25-B6ACE70BCE38}"/>
          </ac:picMkLst>
        </pc:picChg>
        <pc:picChg chg="add del mod">
          <ac:chgData name="Loomes, Jade (Capita Public Service)" userId="5e1987a1-b720-420f-93d4-2748a7216b5b" providerId="ADAL" clId="{4129FFBE-2339-4088-8BE2-17780F7F041B}" dt="2025-03-04T10:39:05.383" v="631" actId="478"/>
          <ac:picMkLst>
            <pc:docMk/>
            <pc:sldMk cId="3229893041" sldId="260"/>
            <ac:picMk id="12" creationId="{57CCDFF5-DB77-E2D4-6979-4F3D4DC81E8C}"/>
          </ac:picMkLst>
        </pc:picChg>
        <pc:picChg chg="del">
          <ac:chgData name="Loomes, Jade (Capita Public Service)" userId="5e1987a1-b720-420f-93d4-2748a7216b5b" providerId="ADAL" clId="{4129FFBE-2339-4088-8BE2-17780F7F041B}" dt="2025-03-04T10:35:37.555" v="608" actId="478"/>
          <ac:picMkLst>
            <pc:docMk/>
            <pc:sldMk cId="3229893041" sldId="260"/>
            <ac:picMk id="13" creationId="{945CAFA7-9CFF-F496-2EF9-362429140D56}"/>
          </ac:picMkLst>
        </pc:picChg>
        <pc:picChg chg="add del mod">
          <ac:chgData name="Loomes, Jade (Capita Public Service)" userId="5e1987a1-b720-420f-93d4-2748a7216b5b" providerId="ADAL" clId="{4129FFBE-2339-4088-8BE2-17780F7F041B}" dt="2025-03-04T11:23:31.295" v="851" actId="478"/>
          <ac:picMkLst>
            <pc:docMk/>
            <pc:sldMk cId="3229893041" sldId="260"/>
            <ac:picMk id="16" creationId="{BEFFC222-D0C2-2D4A-FDF0-2DF61BA670ED}"/>
          </ac:picMkLst>
        </pc:picChg>
        <pc:picChg chg="add del mod">
          <ac:chgData name="Loomes, Jade (Capita Public Service)" userId="5e1987a1-b720-420f-93d4-2748a7216b5b" providerId="ADAL" clId="{4129FFBE-2339-4088-8BE2-17780F7F041B}" dt="2025-03-04T10:41:33.195" v="648" actId="478"/>
          <ac:picMkLst>
            <pc:docMk/>
            <pc:sldMk cId="3229893041" sldId="260"/>
            <ac:picMk id="18" creationId="{6373B19C-23E3-2DF9-3DE8-E52E1107559B}"/>
          </ac:picMkLst>
        </pc:picChg>
        <pc:picChg chg="add mod">
          <ac:chgData name="Loomes, Jade (Capita Public Service)" userId="5e1987a1-b720-420f-93d4-2748a7216b5b" providerId="ADAL" clId="{4129FFBE-2339-4088-8BE2-17780F7F041B}" dt="2025-03-04T11:23:36.343" v="852"/>
          <ac:picMkLst>
            <pc:docMk/>
            <pc:sldMk cId="3229893041" sldId="260"/>
            <ac:picMk id="21" creationId="{C21CE9EA-9832-3988-5F7B-F6506B0555AF}"/>
          </ac:picMkLst>
        </pc:picChg>
        <pc:picChg chg="del">
          <ac:chgData name="Loomes, Jade (Capita Public Service)" userId="5e1987a1-b720-420f-93d4-2748a7216b5b" providerId="ADAL" clId="{4129FFBE-2339-4088-8BE2-17780F7F041B}" dt="2025-03-04T10:34:44.838" v="568" actId="478"/>
          <ac:picMkLst>
            <pc:docMk/>
            <pc:sldMk cId="3229893041" sldId="260"/>
            <ac:picMk id="51" creationId="{683C5009-1F15-CEC9-C334-57A71D9E64F5}"/>
          </ac:picMkLst>
        </pc:picChg>
        <pc:picChg chg="del">
          <ac:chgData name="Loomes, Jade (Capita Public Service)" userId="5e1987a1-b720-420f-93d4-2748a7216b5b" providerId="ADAL" clId="{4129FFBE-2339-4088-8BE2-17780F7F041B}" dt="2025-03-04T10:34:24.206" v="564" actId="478"/>
          <ac:picMkLst>
            <pc:docMk/>
            <pc:sldMk cId="3229893041" sldId="260"/>
            <ac:picMk id="57" creationId="{8F704B5C-C902-A5EE-BE05-A9BBE450F2D4}"/>
          </ac:picMkLst>
        </pc:picChg>
        <pc:cxnChg chg="add mod">
          <ac:chgData name="Loomes, Jade (Capita Public Service)" userId="5e1987a1-b720-420f-93d4-2748a7216b5b" providerId="ADAL" clId="{4129FFBE-2339-4088-8BE2-17780F7F041B}" dt="2025-03-04T10:38:23.389" v="625" actId="1037"/>
          <ac:cxnSpMkLst>
            <pc:docMk/>
            <pc:sldMk cId="3229893041" sldId="260"/>
            <ac:cxnSpMk id="10" creationId="{6AD2EDBF-3087-C8AA-FC34-F3176E77C184}"/>
          </ac:cxnSpMkLst>
        </pc:cxnChg>
        <pc:cxnChg chg="mod">
          <ac:chgData name="Loomes, Jade (Capita Public Service)" userId="5e1987a1-b720-420f-93d4-2748a7216b5b" providerId="ADAL" clId="{4129FFBE-2339-4088-8BE2-17780F7F041B}" dt="2025-03-04T10:35:28.488" v="607" actId="1035"/>
          <ac:cxnSpMkLst>
            <pc:docMk/>
            <pc:sldMk cId="3229893041" sldId="260"/>
            <ac:cxnSpMk id="15" creationId="{09918A3B-42C8-D5C3-6C48-B881D21153A1}"/>
          </ac:cxnSpMkLst>
        </pc:cxnChg>
        <pc:cxnChg chg="add del mod">
          <ac:chgData name="Loomes, Jade (Capita Public Service)" userId="5e1987a1-b720-420f-93d4-2748a7216b5b" providerId="ADAL" clId="{4129FFBE-2339-4088-8BE2-17780F7F041B}" dt="2025-03-04T10:35:28.488" v="607" actId="1035"/>
          <ac:cxnSpMkLst>
            <pc:docMk/>
            <pc:sldMk cId="3229893041" sldId="260"/>
            <ac:cxnSpMk id="20" creationId="{E9545F74-5F08-00CB-99FF-6769A6D8D684}"/>
          </ac:cxnSpMkLst>
        </pc:cxnChg>
        <pc:cxnChg chg="add del mod">
          <ac:chgData name="Loomes, Jade (Capita Public Service)" userId="5e1987a1-b720-420f-93d4-2748a7216b5b" providerId="ADAL" clId="{4129FFBE-2339-4088-8BE2-17780F7F041B}" dt="2025-03-04T10:35:28.488" v="607" actId="1035"/>
          <ac:cxnSpMkLst>
            <pc:docMk/>
            <pc:sldMk cId="3229893041" sldId="260"/>
            <ac:cxnSpMk id="24" creationId="{412DE298-510B-3EAC-6288-B219D251840B}"/>
          </ac:cxnSpMkLst>
        </pc:cxnChg>
        <pc:cxnChg chg="add del mod">
          <ac:chgData name="Loomes, Jade (Capita Public Service)" userId="5e1987a1-b720-420f-93d4-2748a7216b5b" providerId="ADAL" clId="{4129FFBE-2339-4088-8BE2-17780F7F041B}" dt="2025-03-04T10:35:28.488" v="607" actId="1035"/>
          <ac:cxnSpMkLst>
            <pc:docMk/>
            <pc:sldMk cId="3229893041" sldId="260"/>
            <ac:cxnSpMk id="25" creationId="{821F3815-7AA3-B1A2-120F-2C81B96728BD}"/>
          </ac:cxnSpMkLst>
        </pc:cxnChg>
        <pc:cxnChg chg="mod">
          <ac:chgData name="Loomes, Jade (Capita Public Service)" userId="5e1987a1-b720-420f-93d4-2748a7216b5b" providerId="ADAL" clId="{4129FFBE-2339-4088-8BE2-17780F7F041B}" dt="2025-03-04T10:35:28.488" v="607" actId="1035"/>
          <ac:cxnSpMkLst>
            <pc:docMk/>
            <pc:sldMk cId="3229893041" sldId="260"/>
            <ac:cxnSpMk id="26" creationId="{CF812A69-6A0B-CCC0-2CBB-9F7E8E0D9D81}"/>
          </ac:cxnSpMkLst>
        </pc:cxnChg>
      </pc:sldChg>
      <pc:sldChg chg="addSp delSp modSp mod">
        <pc:chgData name="Loomes, Jade (Capita Public Service)" userId="5e1987a1-b720-420f-93d4-2748a7216b5b" providerId="ADAL" clId="{4129FFBE-2339-4088-8BE2-17780F7F041B}" dt="2025-03-04T11:19:51.833" v="842" actId="20577"/>
        <pc:sldMkLst>
          <pc:docMk/>
          <pc:sldMk cId="1284906711" sldId="2147478518"/>
        </pc:sldMkLst>
        <pc:spChg chg="mod">
          <ac:chgData name="Loomes, Jade (Capita Public Service)" userId="5e1987a1-b720-420f-93d4-2748a7216b5b" providerId="ADAL" clId="{4129FFBE-2339-4088-8BE2-17780F7F041B}" dt="2025-03-04T10:32:50.402" v="552" actId="1036"/>
          <ac:spMkLst>
            <pc:docMk/>
            <pc:sldMk cId="1284906711" sldId="2147478518"/>
            <ac:spMk id="2" creationId="{202E80DC-6655-C69E-73CE-84E743C2D6CE}"/>
          </ac:spMkLst>
        </pc:spChg>
        <pc:spChg chg="mod">
          <ac:chgData name="Loomes, Jade (Capita Public Service)" userId="5e1987a1-b720-420f-93d4-2748a7216b5b" providerId="ADAL" clId="{4129FFBE-2339-4088-8BE2-17780F7F041B}" dt="2025-03-04T11:19:51.833" v="842" actId="20577"/>
          <ac:spMkLst>
            <pc:docMk/>
            <pc:sldMk cId="1284906711" sldId="2147478518"/>
            <ac:spMk id="4" creationId="{057BA67B-15E9-613F-F8A3-CB52728041EA}"/>
          </ac:spMkLst>
        </pc:spChg>
        <pc:spChg chg="del">
          <ac:chgData name="Loomes, Jade (Capita Public Service)" userId="5e1987a1-b720-420f-93d4-2748a7216b5b" providerId="ADAL" clId="{4129FFBE-2339-4088-8BE2-17780F7F041B}" dt="2025-03-04T10:26:27.902" v="465" actId="478"/>
          <ac:spMkLst>
            <pc:docMk/>
            <pc:sldMk cId="1284906711" sldId="2147478518"/>
            <ac:spMk id="5" creationId="{AE396A60-188D-733E-3CE4-B07023FF7B37}"/>
          </ac:spMkLst>
        </pc:spChg>
        <pc:spChg chg="mod">
          <ac:chgData name="Loomes, Jade (Capita Public Service)" userId="5e1987a1-b720-420f-93d4-2748a7216b5b" providerId="ADAL" clId="{4129FFBE-2339-4088-8BE2-17780F7F041B}" dt="2025-03-04T10:27:40.307" v="479" actId="207"/>
          <ac:spMkLst>
            <pc:docMk/>
            <pc:sldMk cId="1284906711" sldId="2147478518"/>
            <ac:spMk id="6" creationId="{ABA20C38-C454-7097-1EA1-8AA150A5BA68}"/>
          </ac:spMkLst>
        </pc:spChg>
        <pc:spChg chg="mod">
          <ac:chgData name="Loomes, Jade (Capita Public Service)" userId="5e1987a1-b720-420f-93d4-2748a7216b5b" providerId="ADAL" clId="{4129FFBE-2339-4088-8BE2-17780F7F041B}" dt="2025-03-04T10:27:43.718" v="480" actId="207"/>
          <ac:spMkLst>
            <pc:docMk/>
            <pc:sldMk cId="1284906711" sldId="2147478518"/>
            <ac:spMk id="11" creationId="{E962F130-6380-01B0-9016-97C3FE0A24CC}"/>
          </ac:spMkLst>
        </pc:spChg>
        <pc:spChg chg="mod">
          <ac:chgData name="Loomes, Jade (Capita Public Service)" userId="5e1987a1-b720-420f-93d4-2748a7216b5b" providerId="ADAL" clId="{4129FFBE-2339-4088-8BE2-17780F7F041B}" dt="2025-03-04T10:27:45.656" v="481" actId="207"/>
          <ac:spMkLst>
            <pc:docMk/>
            <pc:sldMk cId="1284906711" sldId="2147478518"/>
            <ac:spMk id="14" creationId="{E74B7851-B1E5-38EF-7EA7-899989DA3558}"/>
          </ac:spMkLst>
        </pc:spChg>
        <pc:spChg chg="add mod">
          <ac:chgData name="Loomes, Jade (Capita Public Service)" userId="5e1987a1-b720-420f-93d4-2748a7216b5b" providerId="ADAL" clId="{4129FFBE-2339-4088-8BE2-17780F7F041B}" dt="2025-03-04T10:27:17.309" v="469"/>
          <ac:spMkLst>
            <pc:docMk/>
            <pc:sldMk cId="1284906711" sldId="2147478518"/>
            <ac:spMk id="17" creationId="{E6E47BEB-712C-12F6-EBA8-C2D782AFF7B4}"/>
          </ac:spMkLst>
        </pc:spChg>
        <pc:spChg chg="mod">
          <ac:chgData name="Loomes, Jade (Capita Public Service)" userId="5e1987a1-b720-420f-93d4-2748a7216b5b" providerId="ADAL" clId="{4129FFBE-2339-4088-8BE2-17780F7F041B}" dt="2025-03-04T10:27:50.121" v="482" actId="207"/>
          <ac:spMkLst>
            <pc:docMk/>
            <pc:sldMk cId="1284906711" sldId="2147478518"/>
            <ac:spMk id="19" creationId="{84E8D929-97B1-1BE3-C49E-61B9A774A21C}"/>
          </ac:spMkLst>
        </pc:spChg>
        <pc:spChg chg="mod">
          <ac:chgData name="Loomes, Jade (Capita Public Service)" userId="5e1987a1-b720-420f-93d4-2748a7216b5b" providerId="ADAL" clId="{4129FFBE-2339-4088-8BE2-17780F7F041B}" dt="2025-03-04T10:27:55.288" v="483" actId="207"/>
          <ac:spMkLst>
            <pc:docMk/>
            <pc:sldMk cId="1284906711" sldId="2147478518"/>
            <ac:spMk id="34" creationId="{D2421BAB-B3AB-4CA6-2D7B-9279343A080E}"/>
          </ac:spMkLst>
        </pc:spChg>
        <pc:spChg chg="mod">
          <ac:chgData name="Loomes, Jade (Capita Public Service)" userId="5e1987a1-b720-420f-93d4-2748a7216b5b" providerId="ADAL" clId="{4129FFBE-2339-4088-8BE2-17780F7F041B}" dt="2025-03-04T10:27:58.896" v="484" actId="207"/>
          <ac:spMkLst>
            <pc:docMk/>
            <pc:sldMk cId="1284906711" sldId="2147478518"/>
            <ac:spMk id="39" creationId="{77684578-6AD6-9E80-2E12-F2B61036A294}"/>
          </ac:spMkLst>
        </pc:spChg>
        <pc:spChg chg="mod">
          <ac:chgData name="Loomes, Jade (Capita Public Service)" userId="5e1987a1-b720-420f-93d4-2748a7216b5b" providerId="ADAL" clId="{4129FFBE-2339-4088-8BE2-17780F7F041B}" dt="2025-03-04T10:28:02.441" v="485" actId="207"/>
          <ac:spMkLst>
            <pc:docMk/>
            <pc:sldMk cId="1284906711" sldId="2147478518"/>
            <ac:spMk id="46" creationId="{44E050B5-6024-5C0C-2BD6-D9D19DC5BAD9}"/>
          </ac:spMkLst>
        </pc:spChg>
        <pc:spChg chg="mod">
          <ac:chgData name="Loomes, Jade (Capita Public Service)" userId="5e1987a1-b720-420f-93d4-2748a7216b5b" providerId="ADAL" clId="{4129FFBE-2339-4088-8BE2-17780F7F041B}" dt="2025-03-04T10:32:41.210" v="541" actId="20577"/>
          <ac:spMkLst>
            <pc:docMk/>
            <pc:sldMk cId="1284906711" sldId="2147478518"/>
            <ac:spMk id="50" creationId="{92666D87-CD8B-94B8-D58C-561018377AFF}"/>
          </ac:spMkLst>
        </pc:spChg>
        <pc:spChg chg="mod">
          <ac:chgData name="Loomes, Jade (Capita Public Service)" userId="5e1987a1-b720-420f-93d4-2748a7216b5b" providerId="ADAL" clId="{4129FFBE-2339-4088-8BE2-17780F7F041B}" dt="2025-03-04T10:28:34.999" v="489" actId="207"/>
          <ac:spMkLst>
            <pc:docMk/>
            <pc:sldMk cId="1284906711" sldId="2147478518"/>
            <ac:spMk id="51" creationId="{C28E46B6-2B6A-B94F-B063-4D292C869343}"/>
          </ac:spMkLst>
        </pc:spChg>
        <pc:spChg chg="mod">
          <ac:chgData name="Loomes, Jade (Capita Public Service)" userId="5e1987a1-b720-420f-93d4-2748a7216b5b" providerId="ADAL" clId="{4129FFBE-2339-4088-8BE2-17780F7F041B}" dt="2025-03-04T10:28:37.464" v="490" actId="207"/>
          <ac:spMkLst>
            <pc:docMk/>
            <pc:sldMk cId="1284906711" sldId="2147478518"/>
            <ac:spMk id="52" creationId="{03DF4079-8067-6AE5-3522-42C027A4D557}"/>
          </ac:spMkLst>
        </pc:spChg>
        <pc:spChg chg="mod">
          <ac:chgData name="Loomes, Jade (Capita Public Service)" userId="5e1987a1-b720-420f-93d4-2748a7216b5b" providerId="ADAL" clId="{4129FFBE-2339-4088-8BE2-17780F7F041B}" dt="2025-03-04T10:28:39.497" v="491" actId="207"/>
          <ac:spMkLst>
            <pc:docMk/>
            <pc:sldMk cId="1284906711" sldId="2147478518"/>
            <ac:spMk id="53" creationId="{C230677F-87DF-C336-CC06-E6D479C170FF}"/>
          </ac:spMkLst>
        </pc:spChg>
        <pc:spChg chg="mod">
          <ac:chgData name="Loomes, Jade (Capita Public Service)" userId="5e1987a1-b720-420f-93d4-2748a7216b5b" providerId="ADAL" clId="{4129FFBE-2339-4088-8BE2-17780F7F041B}" dt="2025-03-04T10:28:42.392" v="492" actId="207"/>
          <ac:spMkLst>
            <pc:docMk/>
            <pc:sldMk cId="1284906711" sldId="2147478518"/>
            <ac:spMk id="54" creationId="{9D1255B2-7F62-754E-14E4-FD5F06CB979D}"/>
          </ac:spMkLst>
        </pc:spChg>
        <pc:spChg chg="mod">
          <ac:chgData name="Loomes, Jade (Capita Public Service)" userId="5e1987a1-b720-420f-93d4-2748a7216b5b" providerId="ADAL" clId="{4129FFBE-2339-4088-8BE2-17780F7F041B}" dt="2025-03-04T10:28:47.618" v="494" actId="207"/>
          <ac:spMkLst>
            <pc:docMk/>
            <pc:sldMk cId="1284906711" sldId="2147478518"/>
            <ac:spMk id="55" creationId="{F43D0FD6-4F5D-A210-6969-1FC985E53D13}"/>
          </ac:spMkLst>
        </pc:spChg>
        <pc:spChg chg="mod">
          <ac:chgData name="Loomes, Jade (Capita Public Service)" userId="5e1987a1-b720-420f-93d4-2748a7216b5b" providerId="ADAL" clId="{4129FFBE-2339-4088-8BE2-17780F7F041B}" dt="2025-03-04T10:28:49.982" v="495" actId="207"/>
          <ac:spMkLst>
            <pc:docMk/>
            <pc:sldMk cId="1284906711" sldId="2147478518"/>
            <ac:spMk id="56" creationId="{0A8A95FB-4F53-8F4D-5F63-EDEAA4A26BF4}"/>
          </ac:spMkLst>
        </pc:spChg>
        <pc:spChg chg="mod">
          <ac:chgData name="Loomes, Jade (Capita Public Service)" userId="5e1987a1-b720-420f-93d4-2748a7216b5b" providerId="ADAL" clId="{4129FFBE-2339-4088-8BE2-17780F7F041B}" dt="2025-03-04T10:28:45.213" v="493" actId="207"/>
          <ac:spMkLst>
            <pc:docMk/>
            <pc:sldMk cId="1284906711" sldId="2147478518"/>
            <ac:spMk id="57" creationId="{386207E5-8311-F414-C6D2-F8946E493E64}"/>
          </ac:spMkLst>
        </pc:spChg>
        <pc:picChg chg="mod">
          <ac:chgData name="Loomes, Jade (Capita Public Service)" userId="5e1987a1-b720-420f-93d4-2748a7216b5b" providerId="ADAL" clId="{4129FFBE-2339-4088-8BE2-17780F7F041B}" dt="2025-03-04T10:28:10.524" v="486" actId="208"/>
          <ac:picMkLst>
            <pc:docMk/>
            <pc:sldMk cId="1284906711" sldId="2147478518"/>
            <ac:picMk id="7" creationId="{D7E63A24-8DD1-539C-431E-F11851B5AB0C}"/>
          </ac:picMkLst>
        </pc:picChg>
        <pc:picChg chg="mod">
          <ac:chgData name="Loomes, Jade (Capita Public Service)" userId="5e1987a1-b720-420f-93d4-2748a7216b5b" providerId="ADAL" clId="{4129FFBE-2339-4088-8BE2-17780F7F041B}" dt="2025-03-04T10:28:29.310" v="488" actId="208"/>
          <ac:picMkLst>
            <pc:docMk/>
            <pc:sldMk cId="1284906711" sldId="2147478518"/>
            <ac:picMk id="8" creationId="{67ABA4B3-11F4-F360-5F4A-754CF69FD80F}"/>
          </ac:picMkLst>
        </pc:picChg>
        <pc:picChg chg="add mod ord">
          <ac:chgData name="Loomes, Jade (Capita Public Service)" userId="5e1987a1-b720-420f-93d4-2748a7216b5b" providerId="ADAL" clId="{4129FFBE-2339-4088-8BE2-17780F7F041B}" dt="2025-03-04T10:26:26.184" v="464" actId="167"/>
          <ac:picMkLst>
            <pc:docMk/>
            <pc:sldMk cId="1284906711" sldId="2147478518"/>
            <ac:picMk id="9" creationId="{D84D0070-E950-4D52-5393-D176BC05A6F0}"/>
          </ac:picMkLst>
        </pc:picChg>
        <pc:picChg chg="mod">
          <ac:chgData name="Loomes, Jade (Capita Public Service)" userId="5e1987a1-b720-420f-93d4-2748a7216b5b" providerId="ADAL" clId="{4129FFBE-2339-4088-8BE2-17780F7F041B}" dt="2025-03-04T10:28:18.420" v="487" actId="208"/>
          <ac:picMkLst>
            <pc:docMk/>
            <pc:sldMk cId="1284906711" sldId="2147478518"/>
            <ac:picMk id="12" creationId="{0E95DA83-C6C8-65B0-6225-8A7C086AF74D}"/>
          </ac:picMkLst>
        </pc:picChg>
        <pc:picChg chg="mod">
          <ac:chgData name="Loomes, Jade (Capita Public Service)" userId="5e1987a1-b720-420f-93d4-2748a7216b5b" providerId="ADAL" clId="{4129FFBE-2339-4088-8BE2-17780F7F041B}" dt="2025-03-04T10:28:18.420" v="487" actId="208"/>
          <ac:picMkLst>
            <pc:docMk/>
            <pc:sldMk cId="1284906711" sldId="2147478518"/>
            <ac:picMk id="15" creationId="{DE53C718-478C-0E7C-5A47-7446DD50BAB9}"/>
          </ac:picMkLst>
        </pc:picChg>
        <pc:picChg chg="add mod">
          <ac:chgData name="Loomes, Jade (Capita Public Service)" userId="5e1987a1-b720-420f-93d4-2748a7216b5b" providerId="ADAL" clId="{4129FFBE-2339-4088-8BE2-17780F7F041B}" dt="2025-03-04T10:27:17.309" v="469"/>
          <ac:picMkLst>
            <pc:docMk/>
            <pc:sldMk cId="1284906711" sldId="2147478518"/>
            <ac:picMk id="18" creationId="{95BD5188-CED2-D31A-4DD4-D42EBBB0B77C}"/>
          </ac:picMkLst>
        </pc:picChg>
        <pc:picChg chg="del">
          <ac:chgData name="Loomes, Jade (Capita Public Service)" userId="5e1987a1-b720-420f-93d4-2748a7216b5b" providerId="ADAL" clId="{4129FFBE-2339-4088-8BE2-17780F7F041B}" dt="2025-03-04T10:26:38.453" v="467" actId="478"/>
          <ac:picMkLst>
            <pc:docMk/>
            <pc:sldMk cId="1284906711" sldId="2147478518"/>
            <ac:picMk id="20" creationId="{6E30C46D-A9CD-FDC7-8519-52D36BB89C7A}"/>
          </ac:picMkLst>
        </pc:picChg>
        <pc:picChg chg="mod">
          <ac:chgData name="Loomes, Jade (Capita Public Service)" userId="5e1987a1-b720-420f-93d4-2748a7216b5b" providerId="ADAL" clId="{4129FFBE-2339-4088-8BE2-17780F7F041B}" dt="2025-03-04T10:28:18.420" v="487" actId="208"/>
          <ac:picMkLst>
            <pc:docMk/>
            <pc:sldMk cId="1284906711" sldId="2147478518"/>
            <ac:picMk id="21" creationId="{CF946AF9-C60C-6C3D-6FF2-884CEB6584D1}"/>
          </ac:picMkLst>
        </pc:picChg>
        <pc:picChg chg="mod">
          <ac:chgData name="Loomes, Jade (Capita Public Service)" userId="5e1987a1-b720-420f-93d4-2748a7216b5b" providerId="ADAL" clId="{4129FFBE-2339-4088-8BE2-17780F7F041B}" dt="2025-03-04T10:28:29.310" v="488" actId="208"/>
          <ac:picMkLst>
            <pc:docMk/>
            <pc:sldMk cId="1284906711" sldId="2147478518"/>
            <ac:picMk id="38" creationId="{2032EA67-3ADA-DE5B-A4CD-BF1C99A4902A}"/>
          </ac:picMkLst>
        </pc:picChg>
        <pc:picChg chg="mod">
          <ac:chgData name="Loomes, Jade (Capita Public Service)" userId="5e1987a1-b720-420f-93d4-2748a7216b5b" providerId="ADAL" clId="{4129FFBE-2339-4088-8BE2-17780F7F041B}" dt="2025-03-04T10:28:29.310" v="488" actId="208"/>
          <ac:picMkLst>
            <pc:docMk/>
            <pc:sldMk cId="1284906711" sldId="2147478518"/>
            <ac:picMk id="43" creationId="{A2663849-F0F2-55C0-011B-93A2FE548B2B}"/>
          </ac:picMkLst>
        </pc:picChg>
      </pc:sldChg>
      <pc:sldChg chg="addSp delSp modSp mod modAnim">
        <pc:chgData name="Loomes, Jade (Capita Public Service)" userId="5e1987a1-b720-420f-93d4-2748a7216b5b" providerId="ADAL" clId="{4129FFBE-2339-4088-8BE2-17780F7F041B}" dt="2025-03-05T11:22:19.130" v="912" actId="20577"/>
        <pc:sldMkLst>
          <pc:docMk/>
          <pc:sldMk cId="2500376173" sldId="2147478520"/>
        </pc:sldMkLst>
        <pc:spChg chg="mod">
          <ac:chgData name="Loomes, Jade (Capita Public Service)" userId="5e1987a1-b720-420f-93d4-2748a7216b5b" providerId="ADAL" clId="{4129FFBE-2339-4088-8BE2-17780F7F041B}" dt="2025-03-04T10:46:17.452" v="671" actId="20577"/>
          <ac:spMkLst>
            <pc:docMk/>
            <pc:sldMk cId="2500376173" sldId="2147478520"/>
            <ac:spMk id="4" creationId="{524FB59C-60F9-4C27-8FF2-DCB52FBCFF87}"/>
          </ac:spMkLst>
        </pc:spChg>
        <pc:spChg chg="mod">
          <ac:chgData name="Loomes, Jade (Capita Public Service)" userId="5e1987a1-b720-420f-93d4-2748a7216b5b" providerId="ADAL" clId="{4129FFBE-2339-4088-8BE2-17780F7F041B}" dt="2025-03-04T10:44:40.330" v="652" actId="207"/>
          <ac:spMkLst>
            <pc:docMk/>
            <pc:sldMk cId="2500376173" sldId="2147478520"/>
            <ac:spMk id="5" creationId="{0A021CAD-FD45-C355-E6DB-F95DF52E50FD}"/>
          </ac:spMkLst>
        </pc:spChg>
        <pc:spChg chg="mod">
          <ac:chgData name="Loomes, Jade (Capita Public Service)" userId="5e1987a1-b720-420f-93d4-2748a7216b5b" providerId="ADAL" clId="{4129FFBE-2339-4088-8BE2-17780F7F041B}" dt="2025-03-04T10:47:22.547" v="701" actId="207"/>
          <ac:spMkLst>
            <pc:docMk/>
            <pc:sldMk cId="2500376173" sldId="2147478520"/>
            <ac:spMk id="10" creationId="{A0F80669-FEC6-88B5-DC03-5546A72C3D5F}"/>
          </ac:spMkLst>
        </pc:spChg>
        <pc:spChg chg="mod">
          <ac:chgData name="Loomes, Jade (Capita Public Service)" userId="5e1987a1-b720-420f-93d4-2748a7216b5b" providerId="ADAL" clId="{4129FFBE-2339-4088-8BE2-17780F7F041B}" dt="2025-03-04T10:45:41.546" v="663" actId="207"/>
          <ac:spMkLst>
            <pc:docMk/>
            <pc:sldMk cId="2500376173" sldId="2147478520"/>
            <ac:spMk id="21" creationId="{96E90845-A70A-C048-D566-F4CDC79A0652}"/>
          </ac:spMkLst>
        </pc:spChg>
        <pc:spChg chg="mod">
          <ac:chgData name="Loomes, Jade (Capita Public Service)" userId="5e1987a1-b720-420f-93d4-2748a7216b5b" providerId="ADAL" clId="{4129FFBE-2339-4088-8BE2-17780F7F041B}" dt="2025-03-04T10:46:27.262" v="691" actId="1038"/>
          <ac:spMkLst>
            <pc:docMk/>
            <pc:sldMk cId="2500376173" sldId="2147478520"/>
            <ac:spMk id="22" creationId="{8C36B6C2-E8BB-E11E-CB1A-42FCE5E1BB25}"/>
          </ac:spMkLst>
        </pc:spChg>
        <pc:spChg chg="mod">
          <ac:chgData name="Loomes, Jade (Capita Public Service)" userId="5e1987a1-b720-420f-93d4-2748a7216b5b" providerId="ADAL" clId="{4129FFBE-2339-4088-8BE2-17780F7F041B}" dt="2025-03-04T10:45:15.726" v="659" actId="208"/>
          <ac:spMkLst>
            <pc:docMk/>
            <pc:sldMk cId="2500376173" sldId="2147478520"/>
            <ac:spMk id="25" creationId="{D7CD9B97-C46E-685F-663E-BD0648D0ECF6}"/>
          </ac:spMkLst>
        </pc:spChg>
        <pc:spChg chg="mod">
          <ac:chgData name="Loomes, Jade (Capita Public Service)" userId="5e1987a1-b720-420f-93d4-2748a7216b5b" providerId="ADAL" clId="{4129FFBE-2339-4088-8BE2-17780F7F041B}" dt="2025-03-04T10:45:15.726" v="659" actId="208"/>
          <ac:spMkLst>
            <pc:docMk/>
            <pc:sldMk cId="2500376173" sldId="2147478520"/>
            <ac:spMk id="26" creationId="{54889881-57CE-0CB0-FB27-F840D59E5EAA}"/>
          </ac:spMkLst>
        </pc:spChg>
        <pc:spChg chg="mod">
          <ac:chgData name="Loomes, Jade (Capita Public Service)" userId="5e1987a1-b720-420f-93d4-2748a7216b5b" providerId="ADAL" clId="{4129FFBE-2339-4088-8BE2-17780F7F041B}" dt="2025-03-04T10:45:15.726" v="659" actId="208"/>
          <ac:spMkLst>
            <pc:docMk/>
            <pc:sldMk cId="2500376173" sldId="2147478520"/>
            <ac:spMk id="27" creationId="{FFDA67EC-7C15-F486-9DDA-50B372A3E057}"/>
          </ac:spMkLst>
        </pc:spChg>
        <pc:spChg chg="mod">
          <ac:chgData name="Loomes, Jade (Capita Public Service)" userId="5e1987a1-b720-420f-93d4-2748a7216b5b" providerId="ADAL" clId="{4129FFBE-2339-4088-8BE2-17780F7F041B}" dt="2025-03-04T10:45:15.726" v="659" actId="208"/>
          <ac:spMkLst>
            <pc:docMk/>
            <pc:sldMk cId="2500376173" sldId="2147478520"/>
            <ac:spMk id="28" creationId="{B63BF529-4238-B818-6254-29E7ADCD7C57}"/>
          </ac:spMkLst>
        </pc:spChg>
        <pc:spChg chg="mod">
          <ac:chgData name="Loomes, Jade (Capita Public Service)" userId="5e1987a1-b720-420f-93d4-2748a7216b5b" providerId="ADAL" clId="{4129FFBE-2339-4088-8BE2-17780F7F041B}" dt="2025-03-04T10:45:15.726" v="659" actId="208"/>
          <ac:spMkLst>
            <pc:docMk/>
            <pc:sldMk cId="2500376173" sldId="2147478520"/>
            <ac:spMk id="29" creationId="{4A3D5934-06CD-58F0-C2C6-523677767B65}"/>
          </ac:spMkLst>
        </pc:spChg>
        <pc:spChg chg="mod">
          <ac:chgData name="Loomes, Jade (Capita Public Service)" userId="5e1987a1-b720-420f-93d4-2748a7216b5b" providerId="ADAL" clId="{4129FFBE-2339-4088-8BE2-17780F7F041B}" dt="2025-03-04T10:47:54.979" v="709" actId="207"/>
          <ac:spMkLst>
            <pc:docMk/>
            <pc:sldMk cId="2500376173" sldId="2147478520"/>
            <ac:spMk id="30" creationId="{02210B86-185C-78C8-037F-50C75D26994C}"/>
          </ac:spMkLst>
        </pc:spChg>
        <pc:spChg chg="mod">
          <ac:chgData name="Loomes, Jade (Capita Public Service)" userId="5e1987a1-b720-420f-93d4-2748a7216b5b" providerId="ADAL" clId="{4129FFBE-2339-4088-8BE2-17780F7F041B}" dt="2025-03-04T10:45:30.489" v="661" actId="207"/>
          <ac:spMkLst>
            <pc:docMk/>
            <pc:sldMk cId="2500376173" sldId="2147478520"/>
            <ac:spMk id="31" creationId="{2D1D7EF7-F122-8411-87B4-63FD67270CF7}"/>
          </ac:spMkLst>
        </pc:spChg>
        <pc:spChg chg="mod">
          <ac:chgData name="Loomes, Jade (Capita Public Service)" userId="5e1987a1-b720-420f-93d4-2748a7216b5b" providerId="ADAL" clId="{4129FFBE-2339-4088-8BE2-17780F7F041B}" dt="2025-03-04T11:15:55.739" v="807" actId="207"/>
          <ac:spMkLst>
            <pc:docMk/>
            <pc:sldMk cId="2500376173" sldId="2147478520"/>
            <ac:spMk id="34" creationId="{F3C592AB-4C0B-3789-65A0-6CB9C51E724E}"/>
          </ac:spMkLst>
        </pc:spChg>
        <pc:spChg chg="mod">
          <ac:chgData name="Loomes, Jade (Capita Public Service)" userId="5e1987a1-b720-420f-93d4-2748a7216b5b" providerId="ADAL" clId="{4129FFBE-2339-4088-8BE2-17780F7F041B}" dt="2025-03-05T11:22:19.130" v="912" actId="20577"/>
          <ac:spMkLst>
            <pc:docMk/>
            <pc:sldMk cId="2500376173" sldId="2147478520"/>
            <ac:spMk id="37" creationId="{2CE89275-913E-10FD-83C1-B1C81CD08F86}"/>
          </ac:spMkLst>
        </pc:spChg>
        <pc:spChg chg="mod">
          <ac:chgData name="Loomes, Jade (Capita Public Service)" userId="5e1987a1-b720-420f-93d4-2748a7216b5b" providerId="ADAL" clId="{4129FFBE-2339-4088-8BE2-17780F7F041B}" dt="2025-03-04T10:45:49.691" v="668" actId="1036"/>
          <ac:spMkLst>
            <pc:docMk/>
            <pc:sldMk cId="2500376173" sldId="2147478520"/>
            <ac:spMk id="39" creationId="{A7A36DA5-EBE1-EA6A-BAD9-86B3ABCD7578}"/>
          </ac:spMkLst>
        </pc:spChg>
        <pc:picChg chg="add del mod ord modCrop">
          <ac:chgData name="Loomes, Jade (Capita Public Service)" userId="5e1987a1-b720-420f-93d4-2748a7216b5b" providerId="ADAL" clId="{4129FFBE-2339-4088-8BE2-17780F7F041B}" dt="2025-03-04T10:47:11.864" v="700" actId="478"/>
          <ac:picMkLst>
            <pc:docMk/>
            <pc:sldMk cId="2500376173" sldId="2147478520"/>
            <ac:picMk id="2" creationId="{7E20B1A0-7929-6152-3033-43D4334CF8CF}"/>
          </ac:picMkLst>
        </pc:picChg>
        <pc:picChg chg="add mod">
          <ac:chgData name="Loomes, Jade (Capita Public Service)" userId="5e1987a1-b720-420f-93d4-2748a7216b5b" providerId="ADAL" clId="{4129FFBE-2339-4088-8BE2-17780F7F041B}" dt="2025-03-04T11:17:43.940" v="830" actId="1076"/>
          <ac:picMkLst>
            <pc:docMk/>
            <pc:sldMk cId="2500376173" sldId="2147478520"/>
            <ac:picMk id="3" creationId="{5B6EF253-09F8-31B2-F218-43280D59B346}"/>
          </ac:picMkLst>
        </pc:picChg>
        <pc:picChg chg="add mod ord">
          <ac:chgData name="Loomes, Jade (Capita Public Service)" userId="5e1987a1-b720-420f-93d4-2748a7216b5b" providerId="ADAL" clId="{4129FFBE-2339-4088-8BE2-17780F7F041B}" dt="2025-03-04T11:25:06.890" v="866" actId="14100"/>
          <ac:picMkLst>
            <pc:docMk/>
            <pc:sldMk cId="2500376173" sldId="2147478520"/>
            <ac:picMk id="6" creationId="{F2733867-8687-51B2-FA43-77F37BAA86AE}"/>
          </ac:picMkLst>
        </pc:picChg>
        <pc:picChg chg="del">
          <ac:chgData name="Loomes, Jade (Capita Public Service)" userId="5e1987a1-b720-420f-93d4-2748a7216b5b" providerId="ADAL" clId="{4129FFBE-2339-4088-8BE2-17780F7F041B}" dt="2025-03-04T10:45:20.131" v="660" actId="478"/>
          <ac:picMkLst>
            <pc:docMk/>
            <pc:sldMk cId="2500376173" sldId="2147478520"/>
            <ac:picMk id="20" creationId="{6438D5EF-864E-E739-B5E7-CF33843DB4E8}"/>
          </ac:picMkLst>
        </pc:picChg>
        <pc:picChg chg="mod">
          <ac:chgData name="Loomes, Jade (Capita Public Service)" userId="5e1987a1-b720-420f-93d4-2748a7216b5b" providerId="ADAL" clId="{4129FFBE-2339-4088-8BE2-17780F7F041B}" dt="2025-03-04T10:48:28.673" v="710" actId="208"/>
          <ac:picMkLst>
            <pc:docMk/>
            <pc:sldMk cId="2500376173" sldId="2147478520"/>
            <ac:picMk id="44" creationId="{A2B67B4E-70C9-A541-A51A-5B5A0C813DC2}"/>
          </ac:picMkLst>
        </pc:picChg>
      </pc:sldChg>
      <pc:sldChg chg="addSp delSp modSp mod modAnim">
        <pc:chgData name="Loomes, Jade (Capita Public Service)" userId="5e1987a1-b720-420f-93d4-2748a7216b5b" providerId="ADAL" clId="{4129FFBE-2339-4088-8BE2-17780F7F041B}" dt="2025-03-04T11:18:14.816" v="834" actId="14826"/>
        <pc:sldMkLst>
          <pc:docMk/>
          <pc:sldMk cId="3871166744" sldId="2147478521"/>
        </pc:sldMkLst>
        <pc:spChg chg="mod">
          <ac:chgData name="Loomes, Jade (Capita Public Service)" userId="5e1987a1-b720-420f-93d4-2748a7216b5b" providerId="ADAL" clId="{4129FFBE-2339-4088-8BE2-17780F7F041B}" dt="2025-03-04T10:49:30.998" v="721" actId="207"/>
          <ac:spMkLst>
            <pc:docMk/>
            <pc:sldMk cId="3871166744" sldId="2147478521"/>
            <ac:spMk id="4" creationId="{D510A7AC-848A-DB3A-FBBE-B507105AD0E4}"/>
          </ac:spMkLst>
        </pc:spChg>
        <pc:spChg chg="del">
          <ac:chgData name="Loomes, Jade (Capita Public Service)" userId="5e1987a1-b720-420f-93d4-2748a7216b5b" providerId="ADAL" clId="{4129FFBE-2339-4088-8BE2-17780F7F041B}" dt="2025-03-04T10:49:19.108" v="718" actId="478"/>
          <ac:spMkLst>
            <pc:docMk/>
            <pc:sldMk cId="3871166744" sldId="2147478521"/>
            <ac:spMk id="5" creationId="{595E8A91-4591-AE2C-2C07-AE27F0568245}"/>
          </ac:spMkLst>
        </pc:spChg>
        <pc:spChg chg="mod">
          <ac:chgData name="Loomes, Jade (Capita Public Service)" userId="5e1987a1-b720-420f-93d4-2748a7216b5b" providerId="ADAL" clId="{4129FFBE-2339-4088-8BE2-17780F7F041B}" dt="2025-03-04T10:49:42.252" v="724" actId="207"/>
          <ac:spMkLst>
            <pc:docMk/>
            <pc:sldMk cId="3871166744" sldId="2147478521"/>
            <ac:spMk id="7" creationId="{541BEFB0-3A9C-69BB-EF3E-F5E788E801A1}"/>
          </ac:spMkLst>
        </pc:spChg>
        <pc:spChg chg="mod">
          <ac:chgData name="Loomes, Jade (Capita Public Service)" userId="5e1987a1-b720-420f-93d4-2748a7216b5b" providerId="ADAL" clId="{4129FFBE-2339-4088-8BE2-17780F7F041B}" dt="2025-03-04T11:08:28.664" v="748" actId="165"/>
          <ac:spMkLst>
            <pc:docMk/>
            <pc:sldMk cId="3871166744" sldId="2147478521"/>
            <ac:spMk id="12" creationId="{35603359-863A-4CD1-5507-E8E4D87B3ACE}"/>
          </ac:spMkLst>
        </pc:spChg>
        <pc:spChg chg="mod">
          <ac:chgData name="Loomes, Jade (Capita Public Service)" userId="5e1987a1-b720-420f-93d4-2748a7216b5b" providerId="ADAL" clId="{4129FFBE-2339-4088-8BE2-17780F7F041B}" dt="2025-03-04T11:08:28.664" v="748" actId="165"/>
          <ac:spMkLst>
            <pc:docMk/>
            <pc:sldMk cId="3871166744" sldId="2147478521"/>
            <ac:spMk id="14" creationId="{FF4CF80A-ABA0-DE0B-70A9-9D5830AF9F56}"/>
          </ac:spMkLst>
        </pc:spChg>
        <pc:grpChg chg="add del mod">
          <ac:chgData name="Loomes, Jade (Capita Public Service)" userId="5e1987a1-b720-420f-93d4-2748a7216b5b" providerId="ADAL" clId="{4129FFBE-2339-4088-8BE2-17780F7F041B}" dt="2025-03-04T11:08:28.664" v="748" actId="165"/>
          <ac:grpSpMkLst>
            <pc:docMk/>
            <pc:sldMk cId="3871166744" sldId="2147478521"/>
            <ac:grpSpMk id="13" creationId="{55543685-1932-C205-09AC-B0B2B6892503}"/>
          </ac:grpSpMkLst>
        </pc:grpChg>
        <pc:grpChg chg="mod topLvl">
          <ac:chgData name="Loomes, Jade (Capita Public Service)" userId="5e1987a1-b720-420f-93d4-2748a7216b5b" providerId="ADAL" clId="{4129FFBE-2339-4088-8BE2-17780F7F041B}" dt="2025-03-04T11:08:28.664" v="748" actId="165"/>
          <ac:grpSpMkLst>
            <pc:docMk/>
            <pc:sldMk cId="3871166744" sldId="2147478521"/>
            <ac:grpSpMk id="17" creationId="{51C55704-D939-EB52-2290-761EF64C558F}"/>
          </ac:grpSpMkLst>
        </pc:grpChg>
        <pc:picChg chg="add mod ord modCrop">
          <ac:chgData name="Loomes, Jade (Capita Public Service)" userId="5e1987a1-b720-420f-93d4-2748a7216b5b" providerId="ADAL" clId="{4129FFBE-2339-4088-8BE2-17780F7F041B}" dt="2025-03-04T10:49:16.580" v="717" actId="167"/>
          <ac:picMkLst>
            <pc:docMk/>
            <pc:sldMk cId="3871166744" sldId="2147478521"/>
            <ac:picMk id="6" creationId="{44E9571B-94C7-47ED-48D9-BCBE42201822}"/>
          </ac:picMkLst>
        </pc:picChg>
        <pc:picChg chg="add mod">
          <ac:chgData name="Loomes, Jade (Capita Public Service)" userId="5e1987a1-b720-420f-93d4-2748a7216b5b" providerId="ADAL" clId="{4129FFBE-2339-4088-8BE2-17780F7F041B}" dt="2025-03-04T11:18:14.816" v="834" actId="14826"/>
          <ac:picMkLst>
            <pc:docMk/>
            <pc:sldMk cId="3871166744" sldId="2147478521"/>
            <ac:picMk id="10" creationId="{E6A7D622-38B0-1C63-7799-17FAFAB28A8E}"/>
          </ac:picMkLst>
        </pc:picChg>
        <pc:picChg chg="mod topLvl">
          <ac:chgData name="Loomes, Jade (Capita Public Service)" userId="5e1987a1-b720-420f-93d4-2748a7216b5b" providerId="ADAL" clId="{4129FFBE-2339-4088-8BE2-17780F7F041B}" dt="2025-03-04T11:08:28.664" v="748" actId="165"/>
          <ac:picMkLst>
            <pc:docMk/>
            <pc:sldMk cId="3871166744" sldId="2147478521"/>
            <ac:picMk id="11" creationId="{2496BA9A-279F-20B8-CCB6-371C61BB71ED}"/>
          </ac:picMkLst>
        </pc:picChg>
        <pc:picChg chg="del">
          <ac:chgData name="Loomes, Jade (Capita Public Service)" userId="5e1987a1-b720-420f-93d4-2748a7216b5b" providerId="ADAL" clId="{4129FFBE-2339-4088-8BE2-17780F7F041B}" dt="2025-03-04T11:17:48.788" v="831" actId="478"/>
          <ac:picMkLst>
            <pc:docMk/>
            <pc:sldMk cId="3871166744" sldId="2147478521"/>
            <ac:picMk id="20" creationId="{B7B6C65E-150B-6112-A31E-64FD0EEAA4D4}"/>
          </ac:picMkLst>
        </pc:picChg>
      </pc:sldChg>
      <pc:sldChg chg="addSp delSp modSp mod">
        <pc:chgData name="Loomes, Jade (Capita Public Service)" userId="5e1987a1-b720-420f-93d4-2748a7216b5b" providerId="ADAL" clId="{4129FFBE-2339-4088-8BE2-17780F7F041B}" dt="2025-03-04T17:04:29.854" v="890" actId="207"/>
        <pc:sldMkLst>
          <pc:docMk/>
          <pc:sldMk cId="290149143" sldId="2147478523"/>
        </pc:sldMkLst>
        <pc:spChg chg="mod">
          <ac:chgData name="Loomes, Jade (Capita Public Service)" userId="5e1987a1-b720-420f-93d4-2748a7216b5b" providerId="ADAL" clId="{4129FFBE-2339-4088-8BE2-17780F7F041B}" dt="2025-03-04T17:04:13.522" v="889" actId="1076"/>
          <ac:spMkLst>
            <pc:docMk/>
            <pc:sldMk cId="290149143" sldId="2147478523"/>
            <ac:spMk id="2" creationId="{32489FD8-53FD-EA14-04D4-4C4AB6586A28}"/>
          </ac:spMkLst>
        </pc:spChg>
        <pc:spChg chg="del">
          <ac:chgData name="Loomes, Jade (Capita Public Service)" userId="5e1987a1-b720-420f-93d4-2748a7216b5b" providerId="ADAL" clId="{4129FFBE-2339-4088-8BE2-17780F7F041B}" dt="2025-03-04T10:49:59.540" v="730" actId="478"/>
          <ac:spMkLst>
            <pc:docMk/>
            <pc:sldMk cId="290149143" sldId="2147478523"/>
            <ac:spMk id="4" creationId="{4F9B2FD1-EA18-53DA-90C7-65D49CA74412}"/>
          </ac:spMkLst>
        </pc:spChg>
        <pc:spChg chg="mod">
          <ac:chgData name="Loomes, Jade (Capita Public Service)" userId="5e1987a1-b720-420f-93d4-2748a7216b5b" providerId="ADAL" clId="{4129FFBE-2339-4088-8BE2-17780F7F041B}" dt="2025-03-04T10:50:18.654" v="733" actId="1076"/>
          <ac:spMkLst>
            <pc:docMk/>
            <pc:sldMk cId="290149143" sldId="2147478523"/>
            <ac:spMk id="5" creationId="{033E6697-5795-6C50-5147-154DBEF7FC1D}"/>
          </ac:spMkLst>
        </pc:spChg>
        <pc:spChg chg="add mod ord">
          <ac:chgData name="Loomes, Jade (Capita Public Service)" userId="5e1987a1-b720-420f-93d4-2748a7216b5b" providerId="ADAL" clId="{4129FFBE-2339-4088-8BE2-17780F7F041B}" dt="2025-03-04T10:50:15.365" v="732" actId="167"/>
          <ac:spMkLst>
            <pc:docMk/>
            <pc:sldMk cId="290149143" sldId="2147478523"/>
            <ac:spMk id="6" creationId="{A7955E3B-630A-3093-5F30-A6CC718DA4AB}"/>
          </ac:spMkLst>
        </pc:spChg>
        <pc:spChg chg="mod">
          <ac:chgData name="Loomes, Jade (Capita Public Service)" userId="5e1987a1-b720-420f-93d4-2748a7216b5b" providerId="ADAL" clId="{4129FFBE-2339-4088-8BE2-17780F7F041B}" dt="2025-03-04T17:04:29.854" v="890" actId="207"/>
          <ac:spMkLst>
            <pc:docMk/>
            <pc:sldMk cId="290149143" sldId="2147478523"/>
            <ac:spMk id="17" creationId="{81A68863-5E35-DA7F-8C0A-965A610115A9}"/>
          </ac:spMkLst>
        </pc:spChg>
        <pc:picChg chg="add mod ord">
          <ac:chgData name="Loomes, Jade (Capita Public Service)" userId="5e1987a1-b720-420f-93d4-2748a7216b5b" providerId="ADAL" clId="{4129FFBE-2339-4088-8BE2-17780F7F041B}" dt="2025-03-04T10:50:15.365" v="732" actId="167"/>
          <ac:picMkLst>
            <pc:docMk/>
            <pc:sldMk cId="290149143" sldId="2147478523"/>
            <ac:picMk id="3" creationId="{E2E53210-F769-4022-4D45-9530FF8CE508}"/>
          </ac:picMkLst>
        </pc:picChg>
        <pc:picChg chg="add mod ord">
          <ac:chgData name="Loomes, Jade (Capita Public Service)" userId="5e1987a1-b720-420f-93d4-2748a7216b5b" providerId="ADAL" clId="{4129FFBE-2339-4088-8BE2-17780F7F041B}" dt="2025-03-04T10:50:15.365" v="732" actId="167"/>
          <ac:picMkLst>
            <pc:docMk/>
            <pc:sldMk cId="290149143" sldId="2147478523"/>
            <ac:picMk id="7" creationId="{81E90AE0-3007-5761-054D-BED8A326DA27}"/>
          </ac:picMkLst>
        </pc:picChg>
        <pc:picChg chg="del">
          <ac:chgData name="Loomes, Jade (Capita Public Service)" userId="5e1987a1-b720-420f-93d4-2748a7216b5b" providerId="ADAL" clId="{4129FFBE-2339-4088-8BE2-17780F7F041B}" dt="2025-03-04T10:49:58.550" v="729" actId="478"/>
          <ac:picMkLst>
            <pc:docMk/>
            <pc:sldMk cId="290149143" sldId="2147478523"/>
            <ac:picMk id="8" creationId="{00A20ACF-3D68-B39B-9DF3-D6676C66E798}"/>
          </ac:picMkLst>
        </pc:picChg>
        <pc:picChg chg="mod">
          <ac:chgData name="Loomes, Jade (Capita Public Service)" userId="5e1987a1-b720-420f-93d4-2748a7216b5b" providerId="ADAL" clId="{4129FFBE-2339-4088-8BE2-17780F7F041B}" dt="2025-03-04T11:12:43.263" v="752" actId="14100"/>
          <ac:picMkLst>
            <pc:docMk/>
            <pc:sldMk cId="290149143" sldId="2147478523"/>
            <ac:picMk id="16" creationId="{BB6370D7-894F-B25D-B0EB-38F5961D708E}"/>
          </ac:picMkLst>
        </pc:picChg>
        <pc:cxnChg chg="mod">
          <ac:chgData name="Loomes, Jade (Capita Public Service)" userId="5e1987a1-b720-420f-93d4-2748a7216b5b" providerId="ADAL" clId="{4129FFBE-2339-4088-8BE2-17780F7F041B}" dt="2025-03-04T10:50:22.645" v="734" actId="208"/>
          <ac:cxnSpMkLst>
            <pc:docMk/>
            <pc:sldMk cId="290149143" sldId="2147478523"/>
            <ac:cxnSpMk id="22" creationId="{04B7FEDD-F802-261B-4650-71642C7A6DFB}"/>
          </ac:cxnSpMkLst>
        </pc:cxnChg>
        <pc:cxnChg chg="mod">
          <ac:chgData name="Loomes, Jade (Capita Public Service)" userId="5e1987a1-b720-420f-93d4-2748a7216b5b" providerId="ADAL" clId="{4129FFBE-2339-4088-8BE2-17780F7F041B}" dt="2025-03-04T10:50:22.645" v="734" actId="208"/>
          <ac:cxnSpMkLst>
            <pc:docMk/>
            <pc:sldMk cId="290149143" sldId="2147478523"/>
            <ac:cxnSpMk id="23" creationId="{61F1BAB5-15AE-9588-02E3-E23876CFC2F4}"/>
          </ac:cxnSpMkLst>
        </pc:cxnChg>
      </pc:sldChg>
      <pc:sldChg chg="addSp delSp modSp mod">
        <pc:chgData name="Loomes, Jade (Capita Public Service)" userId="5e1987a1-b720-420f-93d4-2748a7216b5b" providerId="ADAL" clId="{4129FFBE-2339-4088-8BE2-17780F7F041B}" dt="2025-03-04T11:14:48.379" v="797" actId="14100"/>
        <pc:sldMkLst>
          <pc:docMk/>
          <pc:sldMk cId="3864735266" sldId="2147478524"/>
        </pc:sldMkLst>
        <pc:spChg chg="mod">
          <ac:chgData name="Loomes, Jade (Capita Public Service)" userId="5e1987a1-b720-420f-93d4-2748a7216b5b" providerId="ADAL" clId="{4129FFBE-2339-4088-8BE2-17780F7F041B}" dt="2025-03-04T11:13:35.980" v="763" actId="1076"/>
          <ac:spMkLst>
            <pc:docMk/>
            <pc:sldMk cId="3864735266" sldId="2147478524"/>
            <ac:spMk id="3" creationId="{E2DAC6BE-4529-BFDC-C87F-DAEB20A56631}"/>
          </ac:spMkLst>
        </pc:spChg>
        <pc:spChg chg="del">
          <ac:chgData name="Loomes, Jade (Capita Public Service)" userId="5e1987a1-b720-420f-93d4-2748a7216b5b" providerId="ADAL" clId="{4129FFBE-2339-4088-8BE2-17780F7F041B}" dt="2025-03-04T11:13:30.708" v="762" actId="478"/>
          <ac:spMkLst>
            <pc:docMk/>
            <pc:sldMk cId="3864735266" sldId="2147478524"/>
            <ac:spMk id="4" creationId="{BA144BAE-242D-40A3-9147-ACDC7C1C58F3}"/>
          </ac:spMkLst>
        </pc:spChg>
        <pc:spChg chg="del">
          <ac:chgData name="Loomes, Jade (Capita Public Service)" userId="5e1987a1-b720-420f-93d4-2748a7216b5b" providerId="ADAL" clId="{4129FFBE-2339-4088-8BE2-17780F7F041B}" dt="2025-03-04T11:13:11.907" v="756" actId="478"/>
          <ac:spMkLst>
            <pc:docMk/>
            <pc:sldMk cId="3864735266" sldId="2147478524"/>
            <ac:spMk id="6" creationId="{F4CF2D1C-209D-99C3-307F-E843FB2861E3}"/>
          </ac:spMkLst>
        </pc:spChg>
        <pc:spChg chg="add del mod">
          <ac:chgData name="Loomes, Jade (Capita Public Service)" userId="5e1987a1-b720-420f-93d4-2748a7216b5b" providerId="ADAL" clId="{4129FFBE-2339-4088-8BE2-17780F7F041B}" dt="2025-03-04T11:13:54.685" v="769" actId="478"/>
          <ac:spMkLst>
            <pc:docMk/>
            <pc:sldMk cId="3864735266" sldId="2147478524"/>
            <ac:spMk id="8" creationId="{15844952-8428-3ECF-CDF1-17DBA457619A}"/>
          </ac:spMkLst>
        </pc:spChg>
        <pc:spChg chg="mod">
          <ac:chgData name="Loomes, Jade (Capita Public Service)" userId="5e1987a1-b720-420f-93d4-2748a7216b5b" providerId="ADAL" clId="{4129FFBE-2339-4088-8BE2-17780F7F041B}" dt="2025-03-04T11:14:05.794" v="790" actId="1036"/>
          <ac:spMkLst>
            <pc:docMk/>
            <pc:sldMk cId="3864735266" sldId="2147478524"/>
            <ac:spMk id="9" creationId="{3E432070-EE54-104C-2B91-1AADAFA4C5E0}"/>
          </ac:spMkLst>
        </pc:spChg>
        <pc:spChg chg="add del mod">
          <ac:chgData name="Loomes, Jade (Capita Public Service)" userId="5e1987a1-b720-420f-93d4-2748a7216b5b" providerId="ADAL" clId="{4129FFBE-2339-4088-8BE2-17780F7F041B}" dt="2025-03-04T11:13:59.868" v="771" actId="478"/>
          <ac:spMkLst>
            <pc:docMk/>
            <pc:sldMk cId="3864735266" sldId="2147478524"/>
            <ac:spMk id="10" creationId="{E5947D93-2871-473E-A9A8-962DA5D4E991}"/>
          </ac:spMkLst>
        </pc:spChg>
        <pc:spChg chg="add mod">
          <ac:chgData name="Loomes, Jade (Capita Public Service)" userId="5e1987a1-b720-420f-93d4-2748a7216b5b" providerId="ADAL" clId="{4129FFBE-2339-4088-8BE2-17780F7F041B}" dt="2025-03-04T11:14:33.526" v="794" actId="207"/>
          <ac:spMkLst>
            <pc:docMk/>
            <pc:sldMk cId="3864735266" sldId="2147478524"/>
            <ac:spMk id="12" creationId="{E613EE9D-F230-09D4-2447-292EB444DD97}"/>
          </ac:spMkLst>
        </pc:spChg>
        <pc:spChg chg="add mod">
          <ac:chgData name="Loomes, Jade (Capita Public Service)" userId="5e1987a1-b720-420f-93d4-2748a7216b5b" providerId="ADAL" clId="{4129FFBE-2339-4088-8BE2-17780F7F041B}" dt="2025-03-04T11:14:45.697" v="796" actId="14100"/>
          <ac:spMkLst>
            <pc:docMk/>
            <pc:sldMk cId="3864735266" sldId="2147478524"/>
            <ac:spMk id="14" creationId="{6CE0FFBA-6BDF-6F5F-17C3-B7D55D64C620}"/>
          </ac:spMkLst>
        </pc:spChg>
        <pc:spChg chg="mod">
          <ac:chgData name="Loomes, Jade (Capita Public Service)" userId="5e1987a1-b720-420f-93d4-2748a7216b5b" providerId="ADAL" clId="{4129FFBE-2339-4088-8BE2-17780F7F041B}" dt="2025-03-04T11:13:49.460" v="767" actId="1076"/>
          <ac:spMkLst>
            <pc:docMk/>
            <pc:sldMk cId="3864735266" sldId="2147478524"/>
            <ac:spMk id="35" creationId="{5378D13C-1C2B-5971-7738-F31163A3D1B6}"/>
          </ac:spMkLst>
        </pc:spChg>
        <pc:picChg chg="add mod ord modCrop">
          <ac:chgData name="Loomes, Jade (Capita Public Service)" userId="5e1987a1-b720-420f-93d4-2748a7216b5b" providerId="ADAL" clId="{4129FFBE-2339-4088-8BE2-17780F7F041B}" dt="2025-03-04T11:14:48.379" v="797" actId="14100"/>
          <ac:picMkLst>
            <pc:docMk/>
            <pc:sldMk cId="3864735266" sldId="2147478524"/>
            <ac:picMk id="2" creationId="{047D39E8-AC7F-9BBC-98C8-F63BCD51BBCE}"/>
          </ac:picMkLst>
        </pc:picChg>
        <pc:picChg chg="mod">
          <ac:chgData name="Loomes, Jade (Capita Public Service)" userId="5e1987a1-b720-420f-93d4-2748a7216b5b" providerId="ADAL" clId="{4129FFBE-2339-4088-8BE2-17780F7F041B}" dt="2025-03-04T11:13:35.980" v="763" actId="1076"/>
          <ac:picMkLst>
            <pc:docMk/>
            <pc:sldMk cId="3864735266" sldId="2147478524"/>
            <ac:picMk id="5" creationId="{2BE62EB4-E6F4-FE99-D54D-3FF3339B9969}"/>
          </ac:picMkLst>
        </pc:picChg>
        <pc:picChg chg="del">
          <ac:chgData name="Loomes, Jade (Capita Public Service)" userId="5e1987a1-b720-420f-93d4-2748a7216b5b" providerId="ADAL" clId="{4129FFBE-2339-4088-8BE2-17780F7F041B}" dt="2025-03-04T11:13:12.563" v="757" actId="478"/>
          <ac:picMkLst>
            <pc:docMk/>
            <pc:sldMk cId="3864735266" sldId="2147478524"/>
            <ac:picMk id="7" creationId="{AAB904AB-7EDA-8DEE-5A31-7D7587F84845}"/>
          </ac:picMkLst>
        </pc:picChg>
        <pc:picChg chg="del">
          <ac:chgData name="Loomes, Jade (Capita Public Service)" userId="5e1987a1-b720-420f-93d4-2748a7216b5b" providerId="ADAL" clId="{4129FFBE-2339-4088-8BE2-17780F7F041B}" dt="2025-03-04T11:13:03.459" v="754" actId="478"/>
          <ac:picMkLst>
            <pc:docMk/>
            <pc:sldMk cId="3864735266" sldId="2147478524"/>
            <ac:picMk id="11" creationId="{13453D74-FBFD-7D09-4EF5-9862ECBAC41B}"/>
          </ac:picMkLst>
        </pc:picChg>
        <pc:picChg chg="add mod">
          <ac:chgData name="Loomes, Jade (Capita Public Service)" userId="5e1987a1-b720-420f-93d4-2748a7216b5b" providerId="ADAL" clId="{4129FFBE-2339-4088-8BE2-17780F7F041B}" dt="2025-03-04T11:14:28.962" v="793" actId="1076"/>
          <ac:picMkLst>
            <pc:docMk/>
            <pc:sldMk cId="3864735266" sldId="2147478524"/>
            <ac:picMk id="13" creationId="{21092282-5AA0-1A66-4005-8023DDE0F57A}"/>
          </ac:picMkLst>
        </pc:picChg>
        <pc:picChg chg="add mod">
          <ac:chgData name="Loomes, Jade (Capita Public Service)" userId="5e1987a1-b720-420f-93d4-2748a7216b5b" providerId="ADAL" clId="{4129FFBE-2339-4088-8BE2-17780F7F041B}" dt="2025-03-04T11:14:40.411" v="795"/>
          <ac:picMkLst>
            <pc:docMk/>
            <pc:sldMk cId="3864735266" sldId="2147478524"/>
            <ac:picMk id="15" creationId="{66EC2E5B-3CEB-A5C3-5FA7-51642B04E5C2}"/>
          </ac:picMkLst>
        </pc:picChg>
        <pc:picChg chg="mod">
          <ac:chgData name="Loomes, Jade (Capita Public Service)" userId="5e1987a1-b720-420f-93d4-2748a7216b5b" providerId="ADAL" clId="{4129FFBE-2339-4088-8BE2-17780F7F041B}" dt="2025-03-04T11:14:10.030" v="791" actId="208"/>
          <ac:picMkLst>
            <pc:docMk/>
            <pc:sldMk cId="3864735266" sldId="2147478524"/>
            <ac:picMk id="18" creationId="{52641276-FCA2-B80F-19F9-B6253F0769F1}"/>
          </ac:picMkLst>
        </pc:picChg>
      </pc:sldChg>
    </pc:docChg>
  </pc:docChgLst>
  <pc:docChgLst>
    <pc:chgData name="Brazill, Fiona (Capita Public Service)" userId="4675223f-73da-45d0-850f-0cdaa290ab3f" providerId="ADAL" clId="{76AB43D5-6A30-4E42-8EC3-1AF427FE1897}"/>
    <pc:docChg chg="modSld">
      <pc:chgData name="Brazill, Fiona (Capita Public Service)" userId="4675223f-73da-45d0-850f-0cdaa290ab3f" providerId="ADAL" clId="{76AB43D5-6A30-4E42-8EC3-1AF427FE1897}" dt="2025-03-04T12:07:17.006" v="1" actId="1076"/>
      <pc:docMkLst>
        <pc:docMk/>
      </pc:docMkLst>
      <pc:sldChg chg="modSp">
        <pc:chgData name="Brazill, Fiona (Capita Public Service)" userId="4675223f-73da-45d0-850f-0cdaa290ab3f" providerId="ADAL" clId="{76AB43D5-6A30-4E42-8EC3-1AF427FE1897}" dt="2025-03-04T12:07:10.897" v="0" actId="207"/>
        <pc:sldMkLst>
          <pc:docMk/>
          <pc:sldMk cId="2500376173" sldId="2147478520"/>
        </pc:sldMkLst>
        <pc:spChg chg="mod">
          <ac:chgData name="Brazill, Fiona (Capita Public Service)" userId="4675223f-73da-45d0-850f-0cdaa290ab3f" providerId="ADAL" clId="{76AB43D5-6A30-4E42-8EC3-1AF427FE1897}" dt="2025-03-04T12:07:10.897" v="0" actId="207"/>
          <ac:spMkLst>
            <pc:docMk/>
            <pc:sldMk cId="2500376173" sldId="2147478520"/>
            <ac:spMk id="37" creationId="{2CE89275-913E-10FD-83C1-B1C81CD08F86}"/>
          </ac:spMkLst>
        </pc:spChg>
      </pc:sldChg>
      <pc:sldChg chg="modSp mod">
        <pc:chgData name="Brazill, Fiona (Capita Public Service)" userId="4675223f-73da-45d0-850f-0cdaa290ab3f" providerId="ADAL" clId="{76AB43D5-6A30-4E42-8EC3-1AF427FE1897}" dt="2025-03-04T12:07:17.006" v="1" actId="1076"/>
        <pc:sldMkLst>
          <pc:docMk/>
          <pc:sldMk cId="3871166744" sldId="2147478521"/>
        </pc:sldMkLst>
        <pc:grpChg chg="mod">
          <ac:chgData name="Brazill, Fiona (Capita Public Service)" userId="4675223f-73da-45d0-850f-0cdaa290ab3f" providerId="ADAL" clId="{76AB43D5-6A30-4E42-8EC3-1AF427FE1897}" dt="2025-03-04T12:07:17.006" v="1" actId="1076"/>
          <ac:grpSpMkLst>
            <pc:docMk/>
            <pc:sldMk cId="3871166744" sldId="2147478521"/>
            <ac:grpSpMk id="13" creationId="{55543685-1932-C205-09AC-B0B2B6892503}"/>
          </ac:grpSpMkLst>
        </pc:grpChg>
      </pc:sldChg>
    </pc:docChg>
  </pc:docChgLst>
</pc:chgInfo>
</file>

<file path=ppt/comments/modernComment_102_411036C3.xml><?xml version="1.0" encoding="utf-8"?>
<p188:cmLst xmlns:a="http://schemas.openxmlformats.org/drawingml/2006/main" xmlns:r="http://schemas.openxmlformats.org/officeDocument/2006/relationships" xmlns:p188="http://schemas.microsoft.com/office/powerpoint/2018/8/main">
  <p188:cm id="{770ED0FC-DCA1-47C2-B807-8739979A0FE9}" authorId="{6C28F80C-11E5-A94C-9C24-6FD24F47F157}" status="resolved" created="2025-03-04T11:27:07.110" complete="100000">
    <pc:sldMkLst xmlns:pc="http://schemas.microsoft.com/office/powerpoint/2013/main/command">
      <pc:docMk/>
      <pc:sldMk cId="1091581635" sldId="258"/>
    </pc:sldMkLst>
    <p188:txBody>
      <a:bodyPr/>
      <a:lstStyle/>
      <a:p>
        <a:r>
          <a:rPr lang="en-GB"/>
          <a:t>[@Brazill, Fiona (Capita Public Service)] we mention care homes twice on the left stats, is this correct? Thanks.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CBD24-C949-4E4F-86B1-8650E3ED768F}" type="datetimeFigureOut">
              <a:rPr lang="en-GB" smtClean="0"/>
              <a:t>05/03/2025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E2E55-642C-496E-B2CF-7338993319E3}" type="slidenum">
              <a:rPr lang="en-GB" smtClean="0"/>
              <a:t>‹#›</a:t>
            </a:fld>
            <a:endParaRPr lang="en-GB"/>
          </a:p>
        </p:txBody>
      </p:sp>
    </p:spTree>
    <p:extLst>
      <p:ext uri="{BB962C8B-B14F-4D97-AF65-F5344CB8AC3E}">
        <p14:creationId xmlns:p14="http://schemas.microsoft.com/office/powerpoint/2010/main" val="243175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xplore-education-statistics.service.gov.uk/find-statistics/education-and-training-statistics-for-the-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5000"/>
              </a:lnSpc>
              <a:spcAft>
                <a:spcPts val="800"/>
              </a:spcAft>
              <a:buFont typeface="Courier New" panose="02070309020205020404" pitchFamily="49" charset="0"/>
              <a:buChar char="o"/>
            </a:pPr>
            <a:r>
              <a:rPr lang="en-GB"/>
              <a:t>TALK HERE ABOUT THE NET ZERO CHALLENGE.</a:t>
            </a:r>
            <a:r>
              <a:rPr lang="en-GB" sz="1800" kern="0">
                <a:solidFill>
                  <a:srgbClr val="111111"/>
                </a:solidFill>
                <a:effectLst/>
                <a:latin typeface="Arial" panose="020B0604020202020204" pitchFamily="34" charset="0"/>
                <a:ea typeface="Times New Roman" panose="02020603050405020304" pitchFamily="18" charset="0"/>
                <a:cs typeface="Times New Roman" panose="02020603050405020304" pitchFamily="18" charset="0"/>
              </a:rPr>
              <a:t>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To understand the Net Zero concept, the definition is: </a:t>
            </a:r>
            <a:r>
              <a:rPr lang="en-GB" sz="1200" i="1">
                <a:solidFill>
                  <a:schemeClr val="accent2"/>
                </a:solidFill>
              </a:rPr>
              <a:t>Net Zero means 90% reduction in scope 1, 2, 3 emissions by 2050 and the last 10% can be neutralised using carbon removal offsets, e.g. planting trees, improving biodiversity.</a:t>
            </a:r>
          </a:p>
          <a:p>
            <a:endParaRPr lang="en-GB"/>
          </a:p>
          <a:p>
            <a:pPr marL="0" lvl="0" indent="0">
              <a:lnSpc>
                <a:spcPct val="105000"/>
              </a:lnSpc>
              <a:spcAft>
                <a:spcPts val="800"/>
              </a:spcAft>
              <a:buFont typeface="Courier New" panose="02070309020205020404" pitchFamily="49" charset="0"/>
              <a:buNone/>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The UK government commitments on public buildings ae a 50% reduction in carbon emissions by 2032, 75% by 2037 and Net Zero by 2050.</a:t>
            </a:r>
          </a:p>
          <a:p>
            <a:pPr marL="800100" lvl="1" indent="-342900">
              <a:lnSpc>
                <a:spcPct val="105000"/>
              </a:lnSpc>
              <a:spcAft>
                <a:spcPts val="800"/>
              </a:spcAft>
              <a:buFont typeface="Courier New" panose="02070309020205020404" pitchFamily="49" charset="0"/>
              <a:buChar char="o"/>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If you similarly  setup your initial plan and baseline data, then you can gradually</a:t>
            </a:r>
          </a:p>
          <a:p>
            <a:pPr marL="800100" lvl="1" indent="-342900">
              <a:lnSpc>
                <a:spcPct val="105000"/>
              </a:lnSpc>
              <a:spcAft>
                <a:spcPts val="800"/>
              </a:spcAft>
              <a:buFont typeface="Courier New" panose="02070309020205020404" pitchFamily="49" charset="0"/>
              <a:buChar char="o"/>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embed the culture and practices in your schools settings.</a:t>
            </a:r>
          </a:p>
          <a:p>
            <a:pPr marL="800100" lvl="1" indent="-342900">
              <a:lnSpc>
                <a:spcPct val="105000"/>
              </a:lnSpc>
              <a:spcAft>
                <a:spcPts val="800"/>
              </a:spcAft>
              <a:buFont typeface="Courier New" panose="02070309020205020404" pitchFamily="49" charset="0"/>
              <a:buChar char="o"/>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in future reporting cycles you can develop your reputation as an established Climate active school and work towards</a:t>
            </a:r>
          </a:p>
          <a:p>
            <a:pPr marL="800100" lvl="1" indent="-342900">
              <a:lnSpc>
                <a:spcPct val="105000"/>
              </a:lnSpc>
              <a:spcAft>
                <a:spcPts val="800"/>
              </a:spcAft>
              <a:buFont typeface="Courier New" panose="02070309020205020404" pitchFamily="49" charset="0"/>
              <a:buChar char="o"/>
            </a:pPr>
            <a:r>
              <a:rPr lang="en-GB" kern="0">
                <a:solidFill>
                  <a:srgbClr val="111111"/>
                </a:solidFill>
                <a:effectLst/>
                <a:latin typeface="Arial" panose="020B0604020202020204" pitchFamily="34" charset="0"/>
                <a:ea typeface="Aptos" panose="020B0004020202020204" pitchFamily="34" charset="0"/>
                <a:cs typeface="Times New Roman" panose="02020603050405020304" pitchFamily="18" charset="0"/>
              </a:rPr>
              <a:t>a long-term Net Zero schools estate and your final 10% of carbon emissions can be dealt with by either carbon offsetting or carbon insetting.  Offsetting is essentially buying carbon credits, insetting is making further reductions within your supply chain to achieve the final 10%</a:t>
            </a:r>
            <a:endParaRPr lang="en-GB"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E2E2E55-642C-496E-B2CF-7338993319E3}" type="slidenum">
              <a:rPr lang="en-GB" smtClean="0"/>
              <a:t>2</a:t>
            </a:fld>
            <a:endParaRPr lang="en-GB"/>
          </a:p>
        </p:txBody>
      </p:sp>
    </p:spTree>
    <p:extLst>
      <p:ext uri="{BB962C8B-B14F-4D97-AF65-F5344CB8AC3E}">
        <p14:creationId xmlns:p14="http://schemas.microsoft.com/office/powerpoint/2010/main" val="34670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2060"/>
                </a:solidFill>
                <a:hlinkClick r:id="rId3">
                  <a:extLst>
                    <a:ext uri="{A12FA001-AC4F-418D-AE19-62706E023703}">
                      <ahyp:hlinkClr xmlns:ahyp="http://schemas.microsoft.com/office/drawing/2018/hyperlinkcolor" val="tx"/>
                    </a:ext>
                  </a:extLst>
                </a:hlinkClick>
              </a:rPr>
              <a:t>Sources: </a:t>
            </a:r>
          </a:p>
          <a:p>
            <a:r>
              <a:rPr lang="en-GB">
                <a:solidFill>
                  <a:srgbClr val="0563C1"/>
                </a:solidFill>
              </a:rPr>
              <a:t>Laing Buisson Social Care Costings</a:t>
            </a:r>
            <a:endParaRPr lang="en-GB"/>
          </a:p>
          <a:p>
            <a:r>
              <a:rPr lang="en-GB"/>
              <a:t>£13k for home care through to £91k for specialist care, older people $64k, supported living £55k, average £36k</a:t>
            </a:r>
          </a:p>
          <a:p>
            <a:r>
              <a:rPr lang="en-GB"/>
              <a:t>Trend towards more care at home with increasing population ageing but existing care home buildings – 70% of these buildings will still be here in 2050</a:t>
            </a:r>
          </a:p>
        </p:txBody>
      </p:sp>
      <p:sp>
        <p:nvSpPr>
          <p:cNvPr id="4" name="Slide Number Placeholder 3"/>
          <p:cNvSpPr>
            <a:spLocks noGrp="1"/>
          </p:cNvSpPr>
          <p:nvPr>
            <p:ph type="sldNum" sz="quarter" idx="5"/>
          </p:nvPr>
        </p:nvSpPr>
        <p:spPr/>
        <p:txBody>
          <a:bodyPr/>
          <a:lstStyle/>
          <a:p>
            <a:fld id="{DE2E2E55-642C-496E-B2CF-7338993319E3}" type="slidenum">
              <a:rPr lang="en-GB" smtClean="0"/>
              <a:t>3</a:t>
            </a:fld>
            <a:endParaRPr lang="en-GB"/>
          </a:p>
        </p:txBody>
      </p:sp>
    </p:spTree>
    <p:extLst>
      <p:ext uri="{BB962C8B-B14F-4D97-AF65-F5344CB8AC3E}">
        <p14:creationId xmlns:p14="http://schemas.microsoft.com/office/powerpoint/2010/main" val="45173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C021-0548-A151-74E9-E21977327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EEBA2-D7F8-D0C4-2FDC-6495FC0B5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E59C7-59D1-2D85-4756-CAA87524A3C3}"/>
              </a:ext>
            </a:extLst>
          </p:cNvPr>
          <p:cNvSpPr>
            <a:spLocks noGrp="1"/>
          </p:cNvSpPr>
          <p:nvPr>
            <p:ph type="body" idx="1"/>
          </p:nvPr>
        </p:nvSpPr>
        <p:spPr/>
        <p:txBody>
          <a:bodyPr/>
          <a:lstStyle/>
          <a:p>
            <a:r>
              <a:rPr lang="en-GB"/>
              <a:t>Talk through each item</a:t>
            </a:r>
          </a:p>
          <a:p>
            <a:r>
              <a:rPr lang="en-GB" sz="1800">
                <a:solidFill>
                  <a:srgbClr val="002060"/>
                </a:solidFill>
                <a:effectLst/>
                <a:latin typeface="Arial" panose="020B0604020202020204" pitchFamily="34" charset="0"/>
                <a:ea typeface="Aptos" panose="020B0004020202020204" pitchFamily="34" charset="0"/>
              </a:rPr>
              <a:t>Potential generation in PV over car parks, fuel cell technologies, use of unused land to increase biodiversity, fleet as a service, generate more than required, increase efficiency through battery storage and sell through a virtual arrangement to benefit of local community e.g. Danforth Care Homes combine solar PV energy generation with battery storage, reducing their electricity costs to one-third of that of a non-EPC A care home</a:t>
            </a:r>
          </a:p>
          <a:p>
            <a:r>
              <a:rPr lang="en-GB" sz="1800">
                <a:solidFill>
                  <a:srgbClr val="002060"/>
                </a:solidFill>
                <a:effectLst/>
                <a:latin typeface="Arial" panose="020B0604020202020204" pitchFamily="34" charset="0"/>
                <a:ea typeface="Aptos" panose="020B0004020202020204" pitchFamily="34" charset="0"/>
              </a:rPr>
              <a:t>Is space fully utilised? </a:t>
            </a:r>
          </a:p>
          <a:p>
            <a:r>
              <a:rPr lang="en-GB" sz="1800">
                <a:solidFill>
                  <a:srgbClr val="002060"/>
                </a:solidFill>
                <a:effectLst/>
                <a:latin typeface="Arial" panose="020B0604020202020204" pitchFamily="34" charset="0"/>
                <a:ea typeface="Aptos" panose="020B0004020202020204" pitchFamily="34" charset="0"/>
              </a:rPr>
              <a:t>How do they purchase energy, are they getting best rate, consider forming energy clubs for buying power</a:t>
            </a:r>
          </a:p>
          <a:p>
            <a:r>
              <a:rPr lang="en-GB" sz="1800">
                <a:solidFill>
                  <a:srgbClr val="002060"/>
                </a:solidFill>
                <a:effectLst/>
                <a:latin typeface="Arial" panose="020B0604020202020204" pitchFamily="34" charset="0"/>
                <a:ea typeface="Aptos" panose="020B0004020202020204" pitchFamily="34" charset="0"/>
              </a:rPr>
              <a:t>Offsetting v insetting</a:t>
            </a:r>
          </a:p>
          <a:p>
            <a:r>
              <a:rPr lang="en-GB" sz="1800">
                <a:solidFill>
                  <a:srgbClr val="002060"/>
                </a:solidFill>
                <a:effectLst/>
                <a:latin typeface="Arial" panose="020B0604020202020204" pitchFamily="34" charset="0"/>
                <a:ea typeface="Aptos" panose="020B0004020202020204" pitchFamily="34" charset="0"/>
              </a:rPr>
              <a:t>Power generation how much are you generating as a % of your consumption.</a:t>
            </a:r>
          </a:p>
          <a:p>
            <a:r>
              <a:rPr lang="en-GB" sz="1800">
                <a:solidFill>
                  <a:srgbClr val="002060"/>
                </a:solidFill>
                <a:effectLst/>
                <a:latin typeface="Arial" panose="020B0604020202020204" pitchFamily="34" charset="0"/>
                <a:ea typeface="Aptos" panose="020B0004020202020204" pitchFamily="34" charset="0"/>
              </a:rPr>
              <a:t>What is the space utilisation look like, what is your full-time equivalent and cost of heating and lighting these per m2 and per resident so that you are clear which sites are costing you most and therefore where you need to prioritise efficiency measures</a:t>
            </a:r>
          </a:p>
          <a:p>
            <a:r>
              <a:rPr lang="en-GB" sz="1800">
                <a:solidFill>
                  <a:srgbClr val="002060"/>
                </a:solidFill>
                <a:effectLst/>
                <a:latin typeface="Arial" panose="020B0604020202020204" pitchFamily="34" charset="0"/>
                <a:ea typeface="Aptos" panose="020B0004020202020204" pitchFamily="34" charset="0"/>
              </a:rPr>
              <a:t>What does your water consumption look like, again different fittings will reduce water consumption and the associated water bills.</a:t>
            </a:r>
          </a:p>
          <a:p>
            <a:r>
              <a:rPr lang="en-GB" sz="1800">
                <a:solidFill>
                  <a:srgbClr val="002060"/>
                </a:solidFill>
                <a:effectLst/>
                <a:latin typeface="Arial" panose="020B0604020202020204" pitchFamily="34" charset="0"/>
                <a:ea typeface="Aptos" panose="020B0004020202020204" pitchFamily="34" charset="0"/>
              </a:rPr>
              <a:t>The care sector’s sickness rate averages 5 days lost to sickness per person, costing over £120m per annum at minimum wage alone</a:t>
            </a:r>
          </a:p>
          <a:p>
            <a:r>
              <a:rPr lang="en-GB" sz="1800">
                <a:solidFill>
                  <a:srgbClr val="002060"/>
                </a:solidFill>
                <a:effectLst/>
                <a:latin typeface="Arial" panose="020B0604020202020204" pitchFamily="34" charset="0"/>
                <a:ea typeface="Aptos" panose="020B0004020202020204" pitchFamily="34" charset="0"/>
              </a:rPr>
              <a:t>Better ventilation can decrease absenteeism by up to 35%, improve cognitive function by 61%, and boost productivity by 10%</a:t>
            </a:r>
          </a:p>
          <a:p>
            <a:pPr marL="0" lvl="0" indent="0">
              <a:lnSpc>
                <a:spcPct val="107000"/>
              </a:lnSpc>
              <a:spcAft>
                <a:spcPts val="800"/>
              </a:spcAft>
              <a:buSzPts val="1000"/>
              <a:buFont typeface="Symbol" panose="05050102010706020507" pitchFamily="18" charset="2"/>
              <a:buNone/>
              <a:tabLst>
                <a:tab pos="457200" algn="l"/>
              </a:tabLst>
            </a:pPr>
            <a:r>
              <a:rPr lang="en-GB" sz="1800" kern="100">
                <a:solidFill>
                  <a:srgbClr val="002060"/>
                </a:solidFill>
                <a:effectLst/>
                <a:latin typeface="Arial" panose="020B0604020202020204" pitchFamily="34" charset="0"/>
                <a:ea typeface="Aptos" panose="020B0004020202020204" pitchFamily="34" charset="0"/>
                <a:cs typeface="Times New Roman" panose="02020603050405020304" pitchFamily="18" charset="0"/>
              </a:rPr>
              <a:t>Behavioural Change for Energy Efficiency training c</a:t>
            </a:r>
            <a:r>
              <a:rPr lang="en-GB" sz="1800">
                <a:solidFill>
                  <a:srgbClr val="002060"/>
                </a:solidFill>
                <a:effectLst/>
                <a:latin typeface="Arial" panose="020B0604020202020204" pitchFamily="34" charset="0"/>
                <a:ea typeface="Aptos" panose="020B0004020202020204" pitchFamily="34" charset="0"/>
              </a:rPr>
              <a:t>an save energy costs of 10 to 25%</a:t>
            </a:r>
            <a:endParaRPr lang="en-GB"/>
          </a:p>
          <a:p>
            <a:endParaRPr lang="en-GB"/>
          </a:p>
        </p:txBody>
      </p:sp>
      <p:sp>
        <p:nvSpPr>
          <p:cNvPr id="4" name="Slide Number Placeholder 3">
            <a:extLst>
              <a:ext uri="{FF2B5EF4-FFF2-40B4-BE49-F238E27FC236}">
                <a16:creationId xmlns:a16="http://schemas.microsoft.com/office/drawing/2014/main" id="{506B1F52-249D-552B-FDE4-5FD1FC1BCA15}"/>
              </a:ext>
            </a:extLst>
          </p:cNvPr>
          <p:cNvSpPr>
            <a:spLocks noGrp="1"/>
          </p:cNvSpPr>
          <p:nvPr>
            <p:ph type="sldNum" sz="quarter" idx="5"/>
          </p:nvPr>
        </p:nvSpPr>
        <p:spPr/>
        <p:txBody>
          <a:bodyPr/>
          <a:lstStyle/>
          <a:p>
            <a:fld id="{DE2E2E55-642C-496E-B2CF-7338993319E3}" type="slidenum">
              <a:rPr lang="en-GB" smtClean="0"/>
              <a:t>4</a:t>
            </a:fld>
            <a:endParaRPr lang="en-GB"/>
          </a:p>
        </p:txBody>
      </p:sp>
    </p:spTree>
    <p:extLst>
      <p:ext uri="{BB962C8B-B14F-4D97-AF65-F5344CB8AC3E}">
        <p14:creationId xmlns:p14="http://schemas.microsoft.com/office/powerpoint/2010/main" val="339020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B5FB6-A398-6197-0F36-8235D8E95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E5744-1723-2E59-A0BB-BD1C58141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473A5-766F-C9B4-53F6-5399979019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A2CE4A-82A9-15C9-0209-C9FD48193E8D}"/>
              </a:ext>
            </a:extLst>
          </p:cNvPr>
          <p:cNvSpPr>
            <a:spLocks noGrp="1"/>
          </p:cNvSpPr>
          <p:nvPr>
            <p:ph type="sldNum" sz="quarter" idx="5"/>
          </p:nvPr>
        </p:nvSpPr>
        <p:spPr/>
        <p:txBody>
          <a:bodyPr/>
          <a:lstStyle/>
          <a:p>
            <a:fld id="{DE2E2E55-642C-496E-B2CF-7338993319E3}" type="slidenum">
              <a:rPr lang="en-GB" smtClean="0"/>
              <a:t>5</a:t>
            </a:fld>
            <a:endParaRPr lang="en-GB"/>
          </a:p>
        </p:txBody>
      </p:sp>
    </p:spTree>
    <p:extLst>
      <p:ext uri="{BB962C8B-B14F-4D97-AF65-F5344CB8AC3E}">
        <p14:creationId xmlns:p14="http://schemas.microsoft.com/office/powerpoint/2010/main" val="50239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A7AB-7504-6E96-1F7B-0677D09CA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89F4E-2DFF-39AE-5B69-32E7B0028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95C51-CFDB-FF87-5A07-6EAE2E4C8AF5}"/>
              </a:ext>
            </a:extLst>
          </p:cNvPr>
          <p:cNvSpPr>
            <a:spLocks noGrp="1"/>
          </p:cNvSpPr>
          <p:nvPr>
            <p:ph type="body" idx="1"/>
          </p:nvPr>
        </p:nvSpPr>
        <p:spPr/>
        <p:txBody>
          <a:bodyPr/>
          <a:lstStyle/>
          <a:p>
            <a:r>
              <a:rPr lang="en-GB" b="0"/>
              <a:t>Proposed launch </a:t>
            </a:r>
            <a:r>
              <a:rPr lang="en-GB"/>
              <a:t>31</a:t>
            </a:r>
            <a:r>
              <a:rPr lang="en-GB" baseline="30000"/>
              <a:t>st</a:t>
            </a:r>
            <a:r>
              <a:rPr lang="en-GB"/>
              <a:t> March 2024</a:t>
            </a:r>
            <a:r>
              <a:rPr lang="en-GB" b="0"/>
              <a:t>.</a:t>
            </a:r>
          </a:p>
          <a:p>
            <a:r>
              <a:rPr lang="en-GB" b="0"/>
              <a:t>Installation from </a:t>
            </a:r>
            <a:r>
              <a:rPr lang="en-GB"/>
              <a:t>July 2024 </a:t>
            </a:r>
            <a:r>
              <a:rPr lang="en-GB" b="0"/>
              <a:t>for 4 months.</a:t>
            </a:r>
          </a:p>
          <a:p>
            <a:endParaRPr lang="en-GB"/>
          </a:p>
        </p:txBody>
      </p:sp>
      <p:sp>
        <p:nvSpPr>
          <p:cNvPr id="4" name="Slide Number Placeholder 3">
            <a:extLst>
              <a:ext uri="{FF2B5EF4-FFF2-40B4-BE49-F238E27FC236}">
                <a16:creationId xmlns:a16="http://schemas.microsoft.com/office/drawing/2014/main" id="{3B59C20B-EFF6-A028-1451-8E0374E23851}"/>
              </a:ext>
            </a:extLst>
          </p:cNvPr>
          <p:cNvSpPr>
            <a:spLocks noGrp="1"/>
          </p:cNvSpPr>
          <p:nvPr>
            <p:ph type="sldNum" sz="quarter" idx="5"/>
          </p:nvPr>
        </p:nvSpPr>
        <p:spPr/>
        <p:txBody>
          <a:bodyPr/>
          <a:lstStyle/>
          <a:p>
            <a:fld id="{DE2E2E55-642C-496E-B2CF-7338993319E3}" type="slidenum">
              <a:rPr lang="en-GB" smtClean="0"/>
              <a:t>6</a:t>
            </a:fld>
            <a:endParaRPr lang="en-GB"/>
          </a:p>
        </p:txBody>
      </p:sp>
    </p:spTree>
    <p:extLst>
      <p:ext uri="{BB962C8B-B14F-4D97-AF65-F5344CB8AC3E}">
        <p14:creationId xmlns:p14="http://schemas.microsoft.com/office/powerpoint/2010/main" val="284325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DF4FA-C704-0437-963C-B6F35824C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F2A19-D368-149D-8345-C9C700EF2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897F1-74BD-A026-E73A-A9667E89439E}"/>
              </a:ext>
            </a:extLst>
          </p:cNvPr>
          <p:cNvSpPr>
            <a:spLocks noGrp="1"/>
          </p:cNvSpPr>
          <p:nvPr>
            <p:ph type="body" idx="1"/>
          </p:nvPr>
        </p:nvSpPr>
        <p:spPr/>
        <p:txBody>
          <a:bodyPr/>
          <a:lstStyle/>
          <a:p>
            <a:pPr>
              <a:lnSpc>
                <a:spcPct val="107000"/>
              </a:lnSpc>
              <a:spcAft>
                <a:spcPts val="800"/>
              </a:spcAft>
            </a:pPr>
            <a:r>
              <a:rPr lang="en-GB" sz="1800" kern="100">
                <a:solidFill>
                  <a:srgbClr val="002060"/>
                </a:solidFill>
                <a:effectLst/>
                <a:latin typeface="Arial" panose="020B0604020202020204" pitchFamily="34" charset="0"/>
                <a:ea typeface="Aptos" panose="020B0004020202020204" pitchFamily="34" charset="0"/>
                <a:cs typeface="Times New Roman" panose="02020603050405020304" pitchFamily="18" charset="0"/>
              </a:rPr>
              <a:t>New extension build to </a:t>
            </a:r>
            <a:r>
              <a:rPr lang="en-GB" sz="1800" u="sng" kern="100">
                <a:solidFill>
                  <a:srgbClr val="002060"/>
                </a:solidFill>
                <a:effectLst/>
                <a:latin typeface="Aptos" panose="020B0004020202020204" pitchFamily="34" charset="0"/>
                <a:ea typeface="Aptos" panose="020B0004020202020204" pitchFamily="34" charset="0"/>
                <a:cs typeface="Times New Roman" panose="02020603050405020304" pitchFamily="18" charset="0"/>
              </a:rPr>
              <a:t>higher</a:t>
            </a:r>
            <a:r>
              <a:rPr lang="en-GB" sz="1800" kern="100">
                <a:solidFill>
                  <a:srgbClr val="002060"/>
                </a:solidFill>
                <a:effectLst/>
                <a:latin typeface="Arial" panose="020B0604020202020204" pitchFamily="34" charset="0"/>
                <a:ea typeface="Aptos" panose="020B0004020202020204" pitchFamily="34" charset="0"/>
                <a:cs typeface="Times New Roman" panose="02020603050405020304" pitchFamily="18" charset="0"/>
              </a:rPr>
              <a:t> standards, then retrofit </a:t>
            </a:r>
            <a:r>
              <a:rPr lang="en-GB" sz="1800" kern="100" err="1">
                <a:solidFill>
                  <a:srgbClr val="002060"/>
                </a:solidFill>
                <a:effectLst/>
                <a:latin typeface="Arial" panose="020B0604020202020204" pitchFamily="34" charset="0"/>
                <a:ea typeface="Aptos" panose="020B0004020202020204" pitchFamily="34" charset="0"/>
                <a:cs typeface="Times New Roman" panose="02020603050405020304" pitchFamily="18" charset="0"/>
              </a:rPr>
              <a:t>ext</a:t>
            </a:r>
            <a:r>
              <a:rPr lang="en-GB" sz="1800" kern="100">
                <a:solidFill>
                  <a:srgbClr val="002060"/>
                </a:solidFill>
                <a:effectLst/>
                <a:latin typeface="Arial" panose="020B0604020202020204" pitchFamily="34" charset="0"/>
                <a:ea typeface="Aptos" panose="020B0004020202020204" pitchFamily="34" charset="0"/>
                <a:cs typeface="Times New Roman" panose="02020603050405020304" pitchFamily="18" charset="0"/>
              </a:rPr>
              <a:t> building, improve insulation, heating, controls, lighting.</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solidFill>
                  <a:srgbClr val="002060"/>
                </a:solidFill>
                <a:effectLst/>
                <a:latin typeface="Arial" panose="020B0604020202020204" pitchFamily="34" charset="0"/>
                <a:ea typeface="Aptos" panose="020B0004020202020204" pitchFamily="34" charset="0"/>
                <a:cs typeface="Times New Roman" panose="02020603050405020304" pitchFamily="18" charset="0"/>
              </a:rPr>
              <a:t>New apartments in Exeter, for Exeter City Council, Designed by Architype, data gathering ongoing, savings of 75% as against a late 70s of early 80s build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baseline="-25000"/>
          </a:p>
        </p:txBody>
      </p:sp>
      <p:sp>
        <p:nvSpPr>
          <p:cNvPr id="4" name="Slide Number Placeholder 3">
            <a:extLst>
              <a:ext uri="{FF2B5EF4-FFF2-40B4-BE49-F238E27FC236}">
                <a16:creationId xmlns:a16="http://schemas.microsoft.com/office/drawing/2014/main" id="{BE382E89-537C-5F02-57C3-03C78437241D}"/>
              </a:ext>
            </a:extLst>
          </p:cNvPr>
          <p:cNvSpPr>
            <a:spLocks noGrp="1"/>
          </p:cNvSpPr>
          <p:nvPr>
            <p:ph type="sldNum" sz="quarter" idx="5"/>
          </p:nvPr>
        </p:nvSpPr>
        <p:spPr/>
        <p:txBody>
          <a:bodyPr/>
          <a:lstStyle/>
          <a:p>
            <a:fld id="{DE2E2E55-642C-496E-B2CF-7338993319E3}" type="slidenum">
              <a:rPr lang="en-GB" smtClean="0"/>
              <a:t>7</a:t>
            </a:fld>
            <a:endParaRPr lang="en-GB"/>
          </a:p>
        </p:txBody>
      </p:sp>
    </p:spTree>
    <p:extLst>
      <p:ext uri="{BB962C8B-B14F-4D97-AF65-F5344CB8AC3E}">
        <p14:creationId xmlns:p14="http://schemas.microsoft.com/office/powerpoint/2010/main" val="327218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434F-D98B-BA02-6D82-CB197B2DD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4922C-88B0-262D-5F47-9A1889F1E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62198-F847-E43A-3871-45CB811E9E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083C"/>
                </a:solidFill>
                <a:effectLst/>
                <a:uLnTx/>
                <a:uFillTx/>
                <a:latin typeface="Arial"/>
                <a:ea typeface="+mj-ea"/>
                <a:cs typeface="Calibri"/>
              </a:rPr>
              <a:t>Encourage audience discussion / participation. </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00DE7C69-6ED7-355C-EE05-B0CCA9574034}"/>
              </a:ext>
            </a:extLst>
          </p:cNvPr>
          <p:cNvSpPr>
            <a:spLocks noGrp="1"/>
          </p:cNvSpPr>
          <p:nvPr>
            <p:ph type="sldNum" sz="quarter" idx="5"/>
          </p:nvPr>
        </p:nvSpPr>
        <p:spPr/>
        <p:txBody>
          <a:bodyPr/>
          <a:lstStyle/>
          <a:p>
            <a:fld id="{DE2E2E55-642C-496E-B2CF-7338993319E3}" type="slidenum">
              <a:rPr lang="en-GB" smtClean="0"/>
              <a:t>8</a:t>
            </a:fld>
            <a:endParaRPr lang="en-GB"/>
          </a:p>
        </p:txBody>
      </p:sp>
    </p:spTree>
    <p:extLst>
      <p:ext uri="{BB962C8B-B14F-4D97-AF65-F5344CB8AC3E}">
        <p14:creationId xmlns:p14="http://schemas.microsoft.com/office/powerpoint/2010/main" val="272681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632D-4D17-6BB0-A3EB-A401BB72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13B5C-0C6D-E8A7-6452-9A070AF45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244A3-130F-C352-35DE-33D28FA28650}"/>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600"/>
              </a:spcAft>
              <a:buClrTx/>
              <a:buSzPts val="1000"/>
              <a:buFont typeface="Symbol" panose="05050102010706020507" pitchFamily="18" charset="2"/>
              <a:buNone/>
              <a:tabLst>
                <a:tab pos="457200" algn="l"/>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Q&amp;A</a:t>
            </a:r>
          </a:p>
          <a:p>
            <a:pPr marL="457200" marR="0" lvl="1" indent="0" algn="l" defTabSz="914400" rtl="0" eaLnBrk="1" fontAlgn="auto" latinLnBrk="0" hangingPunct="1">
              <a:lnSpc>
                <a:spcPct val="100000"/>
              </a:lnSpc>
              <a:spcBef>
                <a:spcPts val="0"/>
              </a:spcBef>
              <a:spcAft>
                <a:spcPts val="600"/>
              </a:spcAft>
              <a:buClrTx/>
              <a:buSzPts val="1000"/>
              <a:buFont typeface="Symbol" panose="05050102010706020507" pitchFamily="18" charset="2"/>
              <a:buNone/>
              <a:tabLst>
                <a:tab pos="457200" algn="l"/>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ENCOURAGE FURTHER CONVO WITH LINK TO CONTACT FORM.</a:t>
            </a:r>
          </a:p>
          <a:p>
            <a:pPr marL="457200" marR="0" lvl="1" indent="0" algn="l" defTabSz="914400" rtl="0" eaLnBrk="1" fontAlgn="auto" latinLnBrk="0" hangingPunct="1">
              <a:lnSpc>
                <a:spcPct val="100000"/>
              </a:lnSpc>
              <a:spcBef>
                <a:spcPts val="0"/>
              </a:spcBef>
              <a:spcAft>
                <a:spcPts val="600"/>
              </a:spcAft>
              <a:buClrTx/>
              <a:buSzPts val="1000"/>
              <a:buFont typeface="Symbol" panose="05050102010706020507" pitchFamily="18" charset="2"/>
              <a:buNone/>
              <a:tabLst>
                <a:tab pos="457200" algn="l"/>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Encourage ppl to connect with the team at the event. </a:t>
            </a:r>
          </a:p>
          <a:p>
            <a:endParaRPr lang="en-GB"/>
          </a:p>
        </p:txBody>
      </p:sp>
      <p:sp>
        <p:nvSpPr>
          <p:cNvPr id="4" name="Slide Number Placeholder 3">
            <a:extLst>
              <a:ext uri="{FF2B5EF4-FFF2-40B4-BE49-F238E27FC236}">
                <a16:creationId xmlns:a16="http://schemas.microsoft.com/office/drawing/2014/main" id="{29136968-6618-ED25-10D8-B338049302E4}"/>
              </a:ext>
            </a:extLst>
          </p:cNvPr>
          <p:cNvSpPr>
            <a:spLocks noGrp="1"/>
          </p:cNvSpPr>
          <p:nvPr>
            <p:ph type="sldNum" sz="quarter" idx="5"/>
          </p:nvPr>
        </p:nvSpPr>
        <p:spPr/>
        <p:txBody>
          <a:bodyPr/>
          <a:lstStyle/>
          <a:p>
            <a:fld id="{DE2E2E55-642C-496E-B2CF-7338993319E3}" type="slidenum">
              <a:rPr lang="en-GB" smtClean="0"/>
              <a:t>9</a:t>
            </a:fld>
            <a:endParaRPr lang="en-GB"/>
          </a:p>
        </p:txBody>
      </p:sp>
    </p:spTree>
    <p:extLst>
      <p:ext uri="{BB962C8B-B14F-4D97-AF65-F5344CB8AC3E}">
        <p14:creationId xmlns:p14="http://schemas.microsoft.com/office/powerpoint/2010/main" val="2730946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628E-776F-7801-41F9-7E628C17DC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ED8060A-6BE7-9507-00DF-BD4C7128D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82241D8-6ADF-EEEC-A589-50529911F861}"/>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2DDC1854-1C13-DD9E-C865-2DCC89E9FD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7F4999-C715-76EC-0282-8C4C5C4E741E}"/>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85841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DE6D-25D7-D1C2-8B80-420FCA14E57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5B75914-DC0C-B522-E010-E0EDEE5B4E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1C5109-B717-E1CE-72EB-0FC0C8C82408}"/>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D747417A-6A15-3C10-1F2E-D0CB085721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FD1752-0D4D-9BB7-3B32-FACB40470130}"/>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124606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16BCAD-6A84-37CF-117F-DB1C0D1E5D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E381EA5-EA20-4935-C937-ED60A44CFA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3DE954-EDDC-9411-F052-3C5F5C688085}"/>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C296C7D6-92CC-9D54-7DE0-88072F24E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3CD05-740A-7E20-7F9D-C87123CAB5BA}"/>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68329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1AAC-4CEC-8553-8481-CDBC5820D5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E9805EC-E421-48D6-9B5C-698C2484407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8B506C-E2B5-B075-728C-936C9E26D9F8}"/>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5F2028C7-C371-7DB6-E18A-23FD35186B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553C6F-CDCA-1547-A5DD-2B14FDF0CF73}"/>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325052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2B28-EB55-17B0-4BB4-B0B7DE5209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49B13C3-3DC4-CEB1-E240-4D482995DA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8F1F04-EE8B-F861-1AF3-C217EC5B4AFD}"/>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58D6D668-C1FB-73B0-7501-CCD6168338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B09FC2-B27E-6731-7AF1-64DDBDD75E9C}"/>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356242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6DA8-7E19-5579-EA5E-AFB630D10D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EF75360-18C8-BD5E-BCCA-6951222243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CAAE333-5A4A-2EFE-FE23-4CAE4919BF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2E2DAC9-5F3D-59C7-95C3-39404B71A86B}"/>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6" name="Footer Placeholder 5">
            <a:extLst>
              <a:ext uri="{FF2B5EF4-FFF2-40B4-BE49-F238E27FC236}">
                <a16:creationId xmlns:a16="http://schemas.microsoft.com/office/drawing/2014/main" id="{472D47EC-BB77-C43F-1E99-D96791C523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2234B-6457-5EDB-6A14-43337568B31E}"/>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110462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5402-BDBE-C3C5-931C-2C10B5FE113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13F976E-0989-B52F-3983-B4757737F0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88F003-F45C-D693-2F2D-7CE0E0624A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DBA6CE5-D6FB-631B-C9D7-9587ACC457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FB3183-307F-2706-2F2B-E131CCB9F4A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8EAC231-97C5-A311-B23E-160C98920FD0}"/>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8" name="Footer Placeholder 7">
            <a:extLst>
              <a:ext uri="{FF2B5EF4-FFF2-40B4-BE49-F238E27FC236}">
                <a16:creationId xmlns:a16="http://schemas.microsoft.com/office/drawing/2014/main" id="{DBD2A81C-052A-A649-4225-13494386EF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71F8B4-7B68-8DDE-E3B6-0A07FE6ECDC7}"/>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6103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899E-21DA-297D-3CC3-B530A10B7A8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7EEA590-EB26-2807-17AB-1D2062A131B6}"/>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4" name="Footer Placeholder 3">
            <a:extLst>
              <a:ext uri="{FF2B5EF4-FFF2-40B4-BE49-F238E27FC236}">
                <a16:creationId xmlns:a16="http://schemas.microsoft.com/office/drawing/2014/main" id="{AC4DC526-EAAF-B2B6-EAB5-5DD0D89579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F49CC0-3F37-9540-E0E4-A22F5BA8EAA9}"/>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326846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DEE840-5936-3A86-4838-FFFF5583F958}"/>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3" name="Footer Placeholder 2">
            <a:extLst>
              <a:ext uri="{FF2B5EF4-FFF2-40B4-BE49-F238E27FC236}">
                <a16:creationId xmlns:a16="http://schemas.microsoft.com/office/drawing/2014/main" id="{E5C121D8-4FB8-D4D5-C712-E407358E10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0D2659-9E4F-2961-DD6D-339C45E3E019}"/>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176879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34868-163D-1ADA-AB54-3C12DE8CD9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A92E8E-E001-3B51-11F4-B0BCAA263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BED2053-7616-9C93-B724-19EEF021D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2425EF-8C1A-A992-22E9-91C4BEFF6AF0}"/>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6" name="Footer Placeholder 5">
            <a:extLst>
              <a:ext uri="{FF2B5EF4-FFF2-40B4-BE49-F238E27FC236}">
                <a16:creationId xmlns:a16="http://schemas.microsoft.com/office/drawing/2014/main" id="{78C3FF8D-A12E-AC47-9060-B4DB94416A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DC6C93-EB69-34E1-6086-EAF6E3CE8ACC}"/>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6246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AC22-F657-AC7E-FCBE-56008F66D2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2DB5FF-3331-3A19-E5EC-6391691107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28CE22-E69A-5763-4899-C0D07C84D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A1AC24-2220-3943-7854-FBC558E26DD0}"/>
              </a:ext>
            </a:extLst>
          </p:cNvPr>
          <p:cNvSpPr>
            <a:spLocks noGrp="1"/>
          </p:cNvSpPr>
          <p:nvPr>
            <p:ph type="dt" sz="half" idx="10"/>
          </p:nvPr>
        </p:nvSpPr>
        <p:spPr/>
        <p:txBody>
          <a:bodyPr/>
          <a:lstStyle/>
          <a:p>
            <a:fld id="{747AA4A6-6880-4F49-86C6-06252536D72E}" type="datetimeFigureOut">
              <a:rPr lang="en-GB" smtClean="0"/>
              <a:t>05/03/2025</a:t>
            </a:fld>
            <a:endParaRPr lang="en-GB"/>
          </a:p>
        </p:txBody>
      </p:sp>
      <p:sp>
        <p:nvSpPr>
          <p:cNvPr id="6" name="Footer Placeholder 5">
            <a:extLst>
              <a:ext uri="{FF2B5EF4-FFF2-40B4-BE49-F238E27FC236}">
                <a16:creationId xmlns:a16="http://schemas.microsoft.com/office/drawing/2014/main" id="{50D10424-F0E8-9B20-2396-9D7B84526C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E2A4F9-0274-59AD-5416-B1E6FD59C534}"/>
              </a:ext>
            </a:extLst>
          </p:cNvPr>
          <p:cNvSpPr>
            <a:spLocks noGrp="1"/>
          </p:cNvSpPr>
          <p:nvPr>
            <p:ph type="sldNum" sz="quarter" idx="12"/>
          </p:nvPr>
        </p:nvSpPr>
        <p:spPr/>
        <p:txBody>
          <a:bodyPr/>
          <a:lstStyle/>
          <a:p>
            <a:fld id="{F0D260C5-5945-4D50-B3BF-6070D5CE5CB0}" type="slidenum">
              <a:rPr lang="en-GB" smtClean="0"/>
              <a:t>‹#›</a:t>
            </a:fld>
            <a:endParaRPr lang="en-GB"/>
          </a:p>
        </p:txBody>
      </p:sp>
    </p:spTree>
    <p:extLst>
      <p:ext uri="{BB962C8B-B14F-4D97-AF65-F5344CB8AC3E}">
        <p14:creationId xmlns:p14="http://schemas.microsoft.com/office/powerpoint/2010/main" val="415215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7124E0-47AA-3B66-3227-2531447F8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59139F1-1EA7-50E9-92C4-76D542F24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D1E819-3522-E480-1C0E-C781EA8A1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7AA4A6-6880-4F49-86C6-06252536D72E}" type="datetimeFigureOut">
              <a:rPr lang="en-GB" smtClean="0"/>
              <a:t>05/03/2025</a:t>
            </a:fld>
            <a:endParaRPr lang="en-GB"/>
          </a:p>
        </p:txBody>
      </p:sp>
      <p:sp>
        <p:nvSpPr>
          <p:cNvPr id="5" name="Footer Placeholder 4">
            <a:extLst>
              <a:ext uri="{FF2B5EF4-FFF2-40B4-BE49-F238E27FC236}">
                <a16:creationId xmlns:a16="http://schemas.microsoft.com/office/drawing/2014/main" id="{A094FB30-7C6C-55D7-F83D-7A99E0C94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3AC71BC-7C3D-D3F3-6927-B539E8FF5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D260C5-5945-4D50-B3BF-6070D5CE5CB0}" type="slidenum">
              <a:rPr lang="en-GB" smtClean="0"/>
              <a:t>‹#›</a:t>
            </a:fld>
            <a:endParaRPr lang="en-GB"/>
          </a:p>
        </p:txBody>
      </p:sp>
    </p:spTree>
    <p:extLst>
      <p:ext uri="{BB962C8B-B14F-4D97-AF65-F5344CB8AC3E}">
        <p14:creationId xmlns:p14="http://schemas.microsoft.com/office/powerpoint/2010/main" val="3765979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411036C3.xm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and blue surface&#10;&#10;AI-generated content may be incorrect.">
            <a:extLst>
              <a:ext uri="{FF2B5EF4-FFF2-40B4-BE49-F238E27FC236}">
                <a16:creationId xmlns:a16="http://schemas.microsoft.com/office/drawing/2014/main" id="{FB5E2E8E-8E6C-473F-3C27-99952F6752BE}"/>
              </a:ext>
            </a:extLst>
          </p:cNvPr>
          <p:cNvPicPr>
            <a:picLocks noChangeAspect="1"/>
          </p:cNvPicPr>
          <p:nvPr/>
        </p:nvPicPr>
        <p:blipFill>
          <a:blip r:embed="rId2"/>
          <a:srcRect l="2500" t="30924" r="35830" b="1981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6922FDB-12CA-E4BA-445B-635B353C3373}"/>
              </a:ext>
            </a:extLst>
          </p:cNvPr>
          <p:cNvSpPr/>
          <p:nvPr/>
        </p:nvSpPr>
        <p:spPr>
          <a:xfrm>
            <a:off x="584200" y="1863969"/>
            <a:ext cx="5990493" cy="3106616"/>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8DBE862-2754-2881-8072-02A263FDDA2C}"/>
              </a:ext>
            </a:extLst>
          </p:cNvPr>
          <p:cNvSpPr txBox="1"/>
          <p:nvPr/>
        </p:nvSpPr>
        <p:spPr>
          <a:xfrm>
            <a:off x="1211857" y="2678613"/>
            <a:ext cx="4946192" cy="147732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Balancing sustainability and quality care: </a:t>
            </a:r>
            <a:r>
              <a:rPr lang="en-GB" sz="3000">
                <a:solidFill>
                  <a:schemeClr val="bg1"/>
                </a:solidFill>
                <a:latin typeface="Arial" panose="020B0604020202020204" pitchFamily="34" charset="0"/>
                <a:cs typeface="Arial" panose="020B0604020202020204" pitchFamily="34" charset="0"/>
              </a:rPr>
              <a:t>Can we go </a:t>
            </a:r>
            <a:r>
              <a:rPr lang="en-GB" sz="3000">
                <a:solidFill>
                  <a:srgbClr val="C5D201"/>
                </a:solidFill>
                <a:latin typeface="Arial" panose="020B0604020202020204" pitchFamily="34" charset="0"/>
                <a:cs typeface="Arial" panose="020B0604020202020204" pitchFamily="34" charset="0"/>
              </a:rPr>
              <a:t>green</a:t>
            </a:r>
            <a:r>
              <a:rPr lang="en-GB" sz="3000">
                <a:solidFill>
                  <a:schemeClr val="bg1"/>
                </a:solidFill>
                <a:latin typeface="Arial" panose="020B0604020202020204" pitchFamily="34" charset="0"/>
                <a:cs typeface="Arial" panose="020B0604020202020204" pitchFamily="34" charset="0"/>
              </a:rPr>
              <a:t> and save money?</a:t>
            </a:r>
          </a:p>
        </p:txBody>
      </p:sp>
      <p:sp>
        <p:nvSpPr>
          <p:cNvPr id="12" name="Rectangle 11">
            <a:extLst>
              <a:ext uri="{FF2B5EF4-FFF2-40B4-BE49-F238E27FC236}">
                <a16:creationId xmlns:a16="http://schemas.microsoft.com/office/drawing/2014/main" id="{3269F124-6EBE-14D6-B295-D3DFB80014FE}"/>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705887E-BA41-9EB8-9F7E-3A185CD3CC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Tree>
    <p:extLst>
      <p:ext uri="{BB962C8B-B14F-4D97-AF65-F5344CB8AC3E}">
        <p14:creationId xmlns:p14="http://schemas.microsoft.com/office/powerpoint/2010/main" val="261143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green and blue surface&#10;&#10;AI-generated content may be incorrect.">
            <a:extLst>
              <a:ext uri="{FF2B5EF4-FFF2-40B4-BE49-F238E27FC236}">
                <a16:creationId xmlns:a16="http://schemas.microsoft.com/office/drawing/2014/main" id="{1ABEAF73-4584-DA46-50A6-E67D6A594D79}"/>
              </a:ext>
            </a:extLst>
          </p:cNvPr>
          <p:cNvPicPr>
            <a:picLocks noChangeAspect="1"/>
          </p:cNvPicPr>
          <p:nvPr/>
        </p:nvPicPr>
        <p:blipFill>
          <a:blip r:embed="rId3"/>
          <a:srcRect l="37812" t="30924" r="35830" b="19816"/>
          <a:stretch/>
        </p:blipFill>
        <p:spPr>
          <a:xfrm>
            <a:off x="6675120" y="-16326"/>
            <a:ext cx="5516880" cy="6874325"/>
          </a:xfrm>
          <a:prstGeom prst="rect">
            <a:avLst/>
          </a:prstGeom>
        </p:spPr>
      </p:pic>
      <p:sp>
        <p:nvSpPr>
          <p:cNvPr id="16" name="Rectangle 15">
            <a:extLst>
              <a:ext uri="{FF2B5EF4-FFF2-40B4-BE49-F238E27FC236}">
                <a16:creationId xmlns:a16="http://schemas.microsoft.com/office/drawing/2014/main" id="{63B608D1-96FD-AED8-7B2E-165FFDA7E038}"/>
              </a:ext>
            </a:extLst>
          </p:cNvPr>
          <p:cNvSpPr/>
          <p:nvPr/>
        </p:nvSpPr>
        <p:spPr>
          <a:xfrm>
            <a:off x="7423484" y="3585412"/>
            <a:ext cx="4559968" cy="2803362"/>
          </a:xfrm>
          <a:custGeom>
            <a:avLst/>
            <a:gdLst>
              <a:gd name="connsiteX0" fmla="*/ 0 w 4559968"/>
              <a:gd name="connsiteY0" fmla="*/ 0 h 2803362"/>
              <a:gd name="connsiteX1" fmla="*/ 605824 w 4559968"/>
              <a:gd name="connsiteY1" fmla="*/ 0 h 2803362"/>
              <a:gd name="connsiteX2" fmla="*/ 1211649 w 4559968"/>
              <a:gd name="connsiteY2" fmla="*/ 0 h 2803362"/>
              <a:gd name="connsiteX3" fmla="*/ 1908672 w 4559968"/>
              <a:gd name="connsiteY3" fmla="*/ 0 h 2803362"/>
              <a:gd name="connsiteX4" fmla="*/ 2423297 w 4559968"/>
              <a:gd name="connsiteY4" fmla="*/ 0 h 2803362"/>
              <a:gd name="connsiteX5" fmla="*/ 3029122 w 4559968"/>
              <a:gd name="connsiteY5" fmla="*/ 0 h 2803362"/>
              <a:gd name="connsiteX6" fmla="*/ 3634946 w 4559968"/>
              <a:gd name="connsiteY6" fmla="*/ 0 h 2803362"/>
              <a:gd name="connsiteX7" fmla="*/ 4559968 w 4559968"/>
              <a:gd name="connsiteY7" fmla="*/ 0 h 2803362"/>
              <a:gd name="connsiteX8" fmla="*/ 4559968 w 4559968"/>
              <a:gd name="connsiteY8" fmla="*/ 560672 h 2803362"/>
              <a:gd name="connsiteX9" fmla="*/ 4559968 w 4559968"/>
              <a:gd name="connsiteY9" fmla="*/ 1121345 h 2803362"/>
              <a:gd name="connsiteX10" fmla="*/ 4559968 w 4559968"/>
              <a:gd name="connsiteY10" fmla="*/ 1653984 h 2803362"/>
              <a:gd name="connsiteX11" fmla="*/ 4559968 w 4559968"/>
              <a:gd name="connsiteY11" fmla="*/ 2186622 h 2803362"/>
              <a:gd name="connsiteX12" fmla="*/ 4559968 w 4559968"/>
              <a:gd name="connsiteY12" fmla="*/ 2803362 h 2803362"/>
              <a:gd name="connsiteX13" fmla="*/ 3817345 w 4559968"/>
              <a:gd name="connsiteY13" fmla="*/ 2803362 h 2803362"/>
              <a:gd name="connsiteX14" fmla="*/ 3074721 w 4559968"/>
              <a:gd name="connsiteY14" fmla="*/ 2803362 h 2803362"/>
              <a:gd name="connsiteX15" fmla="*/ 2514497 w 4559968"/>
              <a:gd name="connsiteY15" fmla="*/ 2803362 h 2803362"/>
              <a:gd name="connsiteX16" fmla="*/ 1999872 w 4559968"/>
              <a:gd name="connsiteY16" fmla="*/ 2803362 h 2803362"/>
              <a:gd name="connsiteX17" fmla="*/ 1394047 w 4559968"/>
              <a:gd name="connsiteY17" fmla="*/ 2803362 h 2803362"/>
              <a:gd name="connsiteX18" fmla="*/ 833823 w 4559968"/>
              <a:gd name="connsiteY18" fmla="*/ 2803362 h 2803362"/>
              <a:gd name="connsiteX19" fmla="*/ 0 w 4559968"/>
              <a:gd name="connsiteY19" fmla="*/ 2803362 h 2803362"/>
              <a:gd name="connsiteX20" fmla="*/ 0 w 4559968"/>
              <a:gd name="connsiteY20" fmla="*/ 2214656 h 2803362"/>
              <a:gd name="connsiteX21" fmla="*/ 0 w 4559968"/>
              <a:gd name="connsiteY21" fmla="*/ 1682017 h 2803362"/>
              <a:gd name="connsiteX22" fmla="*/ 0 w 4559968"/>
              <a:gd name="connsiteY22" fmla="*/ 1093311 h 2803362"/>
              <a:gd name="connsiteX23" fmla="*/ 0 w 4559968"/>
              <a:gd name="connsiteY23" fmla="*/ 616740 h 2803362"/>
              <a:gd name="connsiteX24" fmla="*/ 0 w 4559968"/>
              <a:gd name="connsiteY24" fmla="*/ 0 h 28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9968" h="2803362" fill="none" extrusionOk="0">
                <a:moveTo>
                  <a:pt x="0" y="0"/>
                </a:moveTo>
                <a:cubicBezTo>
                  <a:pt x="294573" y="-26734"/>
                  <a:pt x="483664" y="22136"/>
                  <a:pt x="605824" y="0"/>
                </a:cubicBezTo>
                <a:cubicBezTo>
                  <a:pt x="727984" y="-22136"/>
                  <a:pt x="927202" y="10433"/>
                  <a:pt x="1211649" y="0"/>
                </a:cubicBezTo>
                <a:cubicBezTo>
                  <a:pt x="1496097" y="-10433"/>
                  <a:pt x="1703445" y="-15214"/>
                  <a:pt x="1908672" y="0"/>
                </a:cubicBezTo>
                <a:cubicBezTo>
                  <a:pt x="2113899" y="15214"/>
                  <a:pt x="2175810" y="8541"/>
                  <a:pt x="2423297" y="0"/>
                </a:cubicBezTo>
                <a:cubicBezTo>
                  <a:pt x="2670785" y="-8541"/>
                  <a:pt x="2769230" y="7913"/>
                  <a:pt x="3029122" y="0"/>
                </a:cubicBezTo>
                <a:cubicBezTo>
                  <a:pt x="3289014" y="-7913"/>
                  <a:pt x="3505028" y="27095"/>
                  <a:pt x="3634946" y="0"/>
                </a:cubicBezTo>
                <a:cubicBezTo>
                  <a:pt x="3764864" y="-27095"/>
                  <a:pt x="4275916" y="-13694"/>
                  <a:pt x="4559968" y="0"/>
                </a:cubicBezTo>
                <a:cubicBezTo>
                  <a:pt x="4535699" y="178008"/>
                  <a:pt x="4558898" y="406290"/>
                  <a:pt x="4559968" y="560672"/>
                </a:cubicBezTo>
                <a:cubicBezTo>
                  <a:pt x="4561038" y="715054"/>
                  <a:pt x="4555607" y="881171"/>
                  <a:pt x="4559968" y="1121345"/>
                </a:cubicBezTo>
                <a:cubicBezTo>
                  <a:pt x="4564329" y="1361519"/>
                  <a:pt x="4542138" y="1541118"/>
                  <a:pt x="4559968" y="1653984"/>
                </a:cubicBezTo>
                <a:cubicBezTo>
                  <a:pt x="4577798" y="1766850"/>
                  <a:pt x="4555645" y="1945160"/>
                  <a:pt x="4559968" y="2186622"/>
                </a:cubicBezTo>
                <a:cubicBezTo>
                  <a:pt x="4564291" y="2428084"/>
                  <a:pt x="4588414" y="2644228"/>
                  <a:pt x="4559968" y="2803362"/>
                </a:cubicBezTo>
                <a:cubicBezTo>
                  <a:pt x="4295119" y="2827008"/>
                  <a:pt x="4130968" y="2797654"/>
                  <a:pt x="3817345" y="2803362"/>
                </a:cubicBezTo>
                <a:cubicBezTo>
                  <a:pt x="3503722" y="2809070"/>
                  <a:pt x="3426697" y="2775036"/>
                  <a:pt x="3074721" y="2803362"/>
                </a:cubicBezTo>
                <a:cubicBezTo>
                  <a:pt x="2722745" y="2831688"/>
                  <a:pt x="2632755" y="2798680"/>
                  <a:pt x="2514497" y="2803362"/>
                </a:cubicBezTo>
                <a:cubicBezTo>
                  <a:pt x="2396239" y="2808044"/>
                  <a:pt x="2174946" y="2792847"/>
                  <a:pt x="1999872" y="2803362"/>
                </a:cubicBezTo>
                <a:cubicBezTo>
                  <a:pt x="1824799" y="2813877"/>
                  <a:pt x="1518973" y="2788096"/>
                  <a:pt x="1394047" y="2803362"/>
                </a:cubicBezTo>
                <a:cubicBezTo>
                  <a:pt x="1269121" y="2818628"/>
                  <a:pt x="1103818" y="2801280"/>
                  <a:pt x="833823" y="2803362"/>
                </a:cubicBezTo>
                <a:cubicBezTo>
                  <a:pt x="563828" y="2805444"/>
                  <a:pt x="195475" y="2827885"/>
                  <a:pt x="0" y="2803362"/>
                </a:cubicBezTo>
                <a:cubicBezTo>
                  <a:pt x="-28528" y="2515417"/>
                  <a:pt x="14454" y="2471467"/>
                  <a:pt x="0" y="2214656"/>
                </a:cubicBezTo>
                <a:cubicBezTo>
                  <a:pt x="-14454" y="1957845"/>
                  <a:pt x="24338" y="1882048"/>
                  <a:pt x="0" y="1682017"/>
                </a:cubicBezTo>
                <a:cubicBezTo>
                  <a:pt x="-24338" y="1481986"/>
                  <a:pt x="2121" y="1279469"/>
                  <a:pt x="0" y="1093311"/>
                </a:cubicBezTo>
                <a:cubicBezTo>
                  <a:pt x="-2121" y="907153"/>
                  <a:pt x="11893" y="765615"/>
                  <a:pt x="0" y="616740"/>
                </a:cubicBezTo>
                <a:cubicBezTo>
                  <a:pt x="-11893" y="467865"/>
                  <a:pt x="1040" y="299589"/>
                  <a:pt x="0" y="0"/>
                </a:cubicBezTo>
                <a:close/>
              </a:path>
              <a:path w="4559968" h="2803362" stroke="0" extrusionOk="0">
                <a:moveTo>
                  <a:pt x="0" y="0"/>
                </a:moveTo>
                <a:cubicBezTo>
                  <a:pt x="252584" y="-11732"/>
                  <a:pt x="406667" y="-28367"/>
                  <a:pt x="605824" y="0"/>
                </a:cubicBezTo>
                <a:cubicBezTo>
                  <a:pt x="804981" y="28367"/>
                  <a:pt x="999749" y="-5456"/>
                  <a:pt x="1257248" y="0"/>
                </a:cubicBezTo>
                <a:cubicBezTo>
                  <a:pt x="1514747" y="5456"/>
                  <a:pt x="1677515" y="26831"/>
                  <a:pt x="1863073" y="0"/>
                </a:cubicBezTo>
                <a:cubicBezTo>
                  <a:pt x="2048632" y="-26831"/>
                  <a:pt x="2211582" y="5451"/>
                  <a:pt x="2468897" y="0"/>
                </a:cubicBezTo>
                <a:cubicBezTo>
                  <a:pt x="2726212" y="-5451"/>
                  <a:pt x="2840400" y="-15452"/>
                  <a:pt x="2983522" y="0"/>
                </a:cubicBezTo>
                <a:cubicBezTo>
                  <a:pt x="3126644" y="15452"/>
                  <a:pt x="3392326" y="-14238"/>
                  <a:pt x="3543747" y="0"/>
                </a:cubicBezTo>
                <a:cubicBezTo>
                  <a:pt x="3695169" y="14238"/>
                  <a:pt x="4084334" y="-29244"/>
                  <a:pt x="4559968" y="0"/>
                </a:cubicBezTo>
                <a:cubicBezTo>
                  <a:pt x="4538220" y="225437"/>
                  <a:pt x="4532927" y="436053"/>
                  <a:pt x="4559968" y="616740"/>
                </a:cubicBezTo>
                <a:cubicBezTo>
                  <a:pt x="4587009" y="797427"/>
                  <a:pt x="4578770" y="906995"/>
                  <a:pt x="4559968" y="1093311"/>
                </a:cubicBezTo>
                <a:cubicBezTo>
                  <a:pt x="4541166" y="1279627"/>
                  <a:pt x="4561359" y="1407971"/>
                  <a:pt x="4559968" y="1710051"/>
                </a:cubicBezTo>
                <a:cubicBezTo>
                  <a:pt x="4558577" y="2012131"/>
                  <a:pt x="4560049" y="1972595"/>
                  <a:pt x="4559968" y="2214656"/>
                </a:cubicBezTo>
                <a:cubicBezTo>
                  <a:pt x="4559887" y="2456717"/>
                  <a:pt x="4572339" y="2572356"/>
                  <a:pt x="4559968" y="2803362"/>
                </a:cubicBezTo>
                <a:cubicBezTo>
                  <a:pt x="4304888" y="2825516"/>
                  <a:pt x="4196151" y="2801570"/>
                  <a:pt x="3954144" y="2803362"/>
                </a:cubicBezTo>
                <a:cubicBezTo>
                  <a:pt x="3712137" y="2805154"/>
                  <a:pt x="3521900" y="2799799"/>
                  <a:pt x="3302720" y="2803362"/>
                </a:cubicBezTo>
                <a:cubicBezTo>
                  <a:pt x="3083540" y="2806925"/>
                  <a:pt x="2798778" y="2772976"/>
                  <a:pt x="2651296" y="2803362"/>
                </a:cubicBezTo>
                <a:cubicBezTo>
                  <a:pt x="2503814" y="2833748"/>
                  <a:pt x="2284900" y="2803435"/>
                  <a:pt x="2136671" y="2803362"/>
                </a:cubicBezTo>
                <a:cubicBezTo>
                  <a:pt x="1988443" y="2803289"/>
                  <a:pt x="1587467" y="2796642"/>
                  <a:pt x="1394047" y="2803362"/>
                </a:cubicBezTo>
                <a:cubicBezTo>
                  <a:pt x="1200627" y="2810082"/>
                  <a:pt x="963846" y="2777345"/>
                  <a:pt x="742623" y="2803362"/>
                </a:cubicBezTo>
                <a:cubicBezTo>
                  <a:pt x="521400" y="2829379"/>
                  <a:pt x="163854" y="2781866"/>
                  <a:pt x="0" y="2803362"/>
                </a:cubicBezTo>
                <a:cubicBezTo>
                  <a:pt x="-1816" y="2516636"/>
                  <a:pt x="22774" y="2312899"/>
                  <a:pt x="0" y="2186622"/>
                </a:cubicBezTo>
                <a:cubicBezTo>
                  <a:pt x="-22774" y="2060345"/>
                  <a:pt x="-12793" y="1720223"/>
                  <a:pt x="0" y="1597916"/>
                </a:cubicBezTo>
                <a:cubicBezTo>
                  <a:pt x="12793" y="1475609"/>
                  <a:pt x="-8457" y="1320579"/>
                  <a:pt x="0" y="1121345"/>
                </a:cubicBezTo>
                <a:cubicBezTo>
                  <a:pt x="8457" y="922111"/>
                  <a:pt x="-24614" y="825138"/>
                  <a:pt x="0" y="588706"/>
                </a:cubicBezTo>
                <a:cubicBezTo>
                  <a:pt x="24614" y="352274"/>
                  <a:pt x="-854" y="122937"/>
                  <a:pt x="0" y="0"/>
                </a:cubicBezTo>
                <a:close/>
              </a:path>
            </a:pathLst>
          </a:custGeom>
          <a:solidFill>
            <a:srgbClr val="FFFFFF">
              <a:alpha val="89804"/>
            </a:srgbClr>
          </a:solidFill>
          <a:ln>
            <a:solidFill>
              <a:srgbClr val="02083C"/>
            </a:solidFill>
            <a:extLst>
              <a:ext uri="{C807C97D-BFC1-408E-A445-0C87EB9F89A2}">
                <ask:lineSketchStyleProps xmlns:ask="http://schemas.microsoft.com/office/drawing/2018/sketchyshapes" sd="166008284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1DE80E9-C61D-4B24-11ED-756FEE0DB24D}"/>
              </a:ext>
            </a:extLst>
          </p:cNvPr>
          <p:cNvSpPr/>
          <p:nvPr/>
        </p:nvSpPr>
        <p:spPr>
          <a:xfrm>
            <a:off x="0" y="0"/>
            <a:ext cx="7193280" cy="6858000"/>
          </a:xfrm>
          <a:prstGeom prst="rect">
            <a:avLst/>
          </a:prstGeom>
          <a:solidFill>
            <a:srgbClr val="020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1CD1CD7-1CDC-C67C-D090-864A1FF9358A}"/>
              </a:ext>
            </a:extLst>
          </p:cNvPr>
          <p:cNvSpPr txBox="1"/>
          <p:nvPr/>
        </p:nvSpPr>
        <p:spPr>
          <a:xfrm>
            <a:off x="985520" y="1861477"/>
            <a:ext cx="6908800" cy="1015663"/>
          </a:xfrm>
          <a:prstGeom prst="rect">
            <a:avLst/>
          </a:prstGeom>
          <a:solidFill>
            <a:srgbClr val="C5D201"/>
          </a:solidFill>
        </p:spPr>
        <p:txBody>
          <a:bodyPr wrap="square" rtlCol="0">
            <a:spAutoFit/>
          </a:bodyPr>
          <a:lstStyle/>
          <a:p>
            <a:r>
              <a:rPr lang="en-GB" sz="6000" b="1">
                <a:solidFill>
                  <a:srgbClr val="02083C"/>
                </a:solidFill>
                <a:latin typeface="Arial" panose="020B0604020202020204" pitchFamily="34" charset="0"/>
                <a:cs typeface="Arial" panose="020B0604020202020204" pitchFamily="34" charset="0"/>
              </a:rPr>
              <a:t>Today’s speaker</a:t>
            </a:r>
          </a:p>
        </p:txBody>
      </p:sp>
      <p:sp>
        <p:nvSpPr>
          <p:cNvPr id="7" name="TextBox 6">
            <a:extLst>
              <a:ext uri="{FF2B5EF4-FFF2-40B4-BE49-F238E27FC236}">
                <a16:creationId xmlns:a16="http://schemas.microsoft.com/office/drawing/2014/main" id="{24F691A7-B9E8-AAA8-A1DA-208A0A4FAD34}"/>
              </a:ext>
            </a:extLst>
          </p:cNvPr>
          <p:cNvSpPr txBox="1"/>
          <p:nvPr/>
        </p:nvSpPr>
        <p:spPr>
          <a:xfrm>
            <a:off x="2718717" y="4022287"/>
            <a:ext cx="6339840" cy="954107"/>
          </a:xfrm>
          <a:prstGeom prst="rect">
            <a:avLst/>
          </a:prstGeom>
          <a:noFill/>
        </p:spPr>
        <p:txBody>
          <a:bodyPr wrap="square" rtlCol="0">
            <a:spAutoFit/>
          </a:bodyPr>
          <a:lstStyle/>
          <a:p>
            <a:r>
              <a:rPr lang="en-GB" sz="2000" b="1">
                <a:solidFill>
                  <a:srgbClr val="C5D201"/>
                </a:solidFill>
                <a:latin typeface="Arial" panose="020B0604020202020204" pitchFamily="34" charset="0"/>
                <a:cs typeface="Arial" panose="020B0604020202020204" pitchFamily="34" charset="0"/>
              </a:rPr>
              <a:t>Fiona Brazill</a:t>
            </a:r>
          </a:p>
          <a:p>
            <a:r>
              <a:rPr lang="en-GB">
                <a:solidFill>
                  <a:srgbClr val="C5D201"/>
                </a:solidFill>
                <a:latin typeface="Arial" panose="020B0604020202020204" pitchFamily="34" charset="0"/>
                <a:cs typeface="Arial" panose="020B0604020202020204" pitchFamily="34" charset="0"/>
              </a:rPr>
              <a:t>Head of Proposition for Sustainability </a:t>
            </a:r>
          </a:p>
          <a:p>
            <a:r>
              <a:rPr lang="en-GB">
                <a:solidFill>
                  <a:srgbClr val="C5D201"/>
                </a:solidFill>
                <a:latin typeface="Arial" panose="020B0604020202020204" pitchFamily="34" charset="0"/>
                <a:cs typeface="Arial" panose="020B0604020202020204" pitchFamily="34" charset="0"/>
              </a:rPr>
              <a:t>and Net Zero</a:t>
            </a:r>
          </a:p>
        </p:txBody>
      </p:sp>
      <p:pic>
        <p:nvPicPr>
          <p:cNvPr id="3" name="Picture 2" descr="A person with dark hair and red lipstick&#10;&#10;Description automatically generated">
            <a:extLst>
              <a:ext uri="{FF2B5EF4-FFF2-40B4-BE49-F238E27FC236}">
                <a16:creationId xmlns:a16="http://schemas.microsoft.com/office/drawing/2014/main" id="{06C1241E-2BAD-575E-FE14-B58588692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415" y="3235734"/>
            <a:ext cx="1240790" cy="1654387"/>
          </a:xfrm>
          <a:prstGeom prst="rect">
            <a:avLst/>
          </a:prstGeom>
        </p:spPr>
      </p:pic>
      <p:sp>
        <p:nvSpPr>
          <p:cNvPr id="11" name="TextBox 10">
            <a:extLst>
              <a:ext uri="{FF2B5EF4-FFF2-40B4-BE49-F238E27FC236}">
                <a16:creationId xmlns:a16="http://schemas.microsoft.com/office/drawing/2014/main" id="{E804736B-8C7B-C337-036A-79A0137AB8B6}"/>
              </a:ext>
            </a:extLst>
          </p:cNvPr>
          <p:cNvSpPr txBox="1"/>
          <p:nvPr/>
        </p:nvSpPr>
        <p:spPr>
          <a:xfrm>
            <a:off x="7846192" y="4971222"/>
            <a:ext cx="3879248" cy="1015663"/>
          </a:xfrm>
          <a:prstGeom prst="rect">
            <a:avLst/>
          </a:prstGeom>
          <a:solidFill>
            <a:srgbClr val="C5D201"/>
          </a:solidFill>
        </p:spPr>
        <p:txBody>
          <a:bodyPr wrap="square" rtlCol="0">
            <a:spAutoFit/>
          </a:bodyPr>
          <a:lstStyle/>
          <a:p>
            <a:r>
              <a:rPr lang="en-GB" sz="3000" b="1">
                <a:solidFill>
                  <a:srgbClr val="02083C"/>
                </a:solidFill>
                <a:latin typeface="Arial" panose="020B0604020202020204" pitchFamily="34" charset="0"/>
                <a:cs typeface="Arial" panose="020B0604020202020204" pitchFamily="34" charset="0"/>
              </a:rPr>
              <a:t>Net Zero: where are we today?</a:t>
            </a:r>
          </a:p>
        </p:txBody>
      </p:sp>
      <p:sp>
        <p:nvSpPr>
          <p:cNvPr id="13" name="Arrow: Right 12">
            <a:extLst>
              <a:ext uri="{FF2B5EF4-FFF2-40B4-BE49-F238E27FC236}">
                <a16:creationId xmlns:a16="http://schemas.microsoft.com/office/drawing/2014/main" id="{644C92E5-7D68-2AC4-E91C-991E6BC5ACF2}"/>
              </a:ext>
            </a:extLst>
          </p:cNvPr>
          <p:cNvSpPr/>
          <p:nvPr/>
        </p:nvSpPr>
        <p:spPr>
          <a:xfrm>
            <a:off x="8434135" y="4195282"/>
            <a:ext cx="2610853" cy="553453"/>
          </a:xfrm>
          <a:prstGeom prst="rightArrow">
            <a:avLst/>
          </a:prstGeom>
          <a:solidFill>
            <a:srgbClr val="C5D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8C275FD-3DA5-6CDD-2889-2CAF4C95B5A3}"/>
              </a:ext>
            </a:extLst>
          </p:cNvPr>
          <p:cNvSpPr txBox="1"/>
          <p:nvPr/>
        </p:nvSpPr>
        <p:spPr>
          <a:xfrm>
            <a:off x="11044988" y="4302667"/>
            <a:ext cx="800768" cy="369332"/>
          </a:xfrm>
          <a:prstGeom prst="rect">
            <a:avLst/>
          </a:prstGeom>
          <a:noFill/>
        </p:spPr>
        <p:txBody>
          <a:bodyPr wrap="square" rtlCol="0">
            <a:spAutoFit/>
          </a:bodyPr>
          <a:lstStyle/>
          <a:p>
            <a:r>
              <a:rPr lang="en-GB" b="1">
                <a:solidFill>
                  <a:srgbClr val="02083C"/>
                </a:solidFill>
                <a:latin typeface="Arial" panose="020B0604020202020204" pitchFamily="34" charset="0"/>
                <a:cs typeface="Arial" panose="020B0604020202020204" pitchFamily="34" charset="0"/>
              </a:rPr>
              <a:t>2050</a:t>
            </a:r>
          </a:p>
        </p:txBody>
      </p:sp>
      <p:sp>
        <p:nvSpPr>
          <p:cNvPr id="15" name="TextBox 14">
            <a:extLst>
              <a:ext uri="{FF2B5EF4-FFF2-40B4-BE49-F238E27FC236}">
                <a16:creationId xmlns:a16="http://schemas.microsoft.com/office/drawing/2014/main" id="{FBB77334-F98D-934C-E964-F82BB5E36B5B}"/>
              </a:ext>
            </a:extLst>
          </p:cNvPr>
          <p:cNvSpPr txBox="1"/>
          <p:nvPr/>
        </p:nvSpPr>
        <p:spPr>
          <a:xfrm>
            <a:off x="7757024" y="4302667"/>
            <a:ext cx="800768" cy="369332"/>
          </a:xfrm>
          <a:prstGeom prst="rect">
            <a:avLst/>
          </a:prstGeom>
          <a:noFill/>
        </p:spPr>
        <p:txBody>
          <a:bodyPr wrap="square" rtlCol="0">
            <a:spAutoFit/>
          </a:bodyPr>
          <a:lstStyle/>
          <a:p>
            <a:r>
              <a:rPr lang="en-GB" b="1">
                <a:solidFill>
                  <a:srgbClr val="02083C"/>
                </a:solidFill>
                <a:latin typeface="Arial" panose="020B0604020202020204" pitchFamily="34" charset="0"/>
                <a:cs typeface="Arial" panose="020B0604020202020204" pitchFamily="34" charset="0"/>
              </a:rPr>
              <a:t>2024</a:t>
            </a:r>
          </a:p>
        </p:txBody>
      </p:sp>
      <p:sp>
        <p:nvSpPr>
          <p:cNvPr id="18" name="Oval 17">
            <a:extLst>
              <a:ext uri="{FF2B5EF4-FFF2-40B4-BE49-F238E27FC236}">
                <a16:creationId xmlns:a16="http://schemas.microsoft.com/office/drawing/2014/main" id="{FE26A11A-489D-0C7F-3CBD-37028BBD2A03}"/>
              </a:ext>
            </a:extLst>
          </p:cNvPr>
          <p:cNvSpPr/>
          <p:nvPr/>
        </p:nvSpPr>
        <p:spPr>
          <a:xfrm>
            <a:off x="9267115" y="3077395"/>
            <a:ext cx="944892" cy="944892"/>
          </a:xfrm>
          <a:prstGeom prst="ellipse">
            <a:avLst/>
          </a:prstGeom>
          <a:solidFill>
            <a:srgbClr val="C5D201"/>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Sustainability outline">
            <a:extLst>
              <a:ext uri="{FF2B5EF4-FFF2-40B4-BE49-F238E27FC236}">
                <a16:creationId xmlns:a16="http://schemas.microsoft.com/office/drawing/2014/main" id="{437242B1-F45F-B599-EDF9-9988B52CE8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5186" y="3230597"/>
            <a:ext cx="585004" cy="585004"/>
          </a:xfrm>
          <a:prstGeom prst="rect">
            <a:avLst/>
          </a:prstGeom>
        </p:spPr>
      </p:pic>
      <p:sp>
        <p:nvSpPr>
          <p:cNvPr id="10" name="Rectangle 9">
            <a:extLst>
              <a:ext uri="{FF2B5EF4-FFF2-40B4-BE49-F238E27FC236}">
                <a16:creationId xmlns:a16="http://schemas.microsoft.com/office/drawing/2014/main" id="{0D61F3E0-2106-510F-381F-EE4CD9600F4E}"/>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BCB1693-97FE-3A50-478F-F2B5842905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Tree>
    <p:extLst>
      <p:ext uri="{BB962C8B-B14F-4D97-AF65-F5344CB8AC3E}">
        <p14:creationId xmlns:p14="http://schemas.microsoft.com/office/powerpoint/2010/main" val="40932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3" grpId="0" animBg="1"/>
      <p:bldP spid="14" grpId="0"/>
      <p:bldP spid="15"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reen and blue surface&#10;&#10;AI-generated content may be incorrect.">
            <a:extLst>
              <a:ext uri="{FF2B5EF4-FFF2-40B4-BE49-F238E27FC236}">
                <a16:creationId xmlns:a16="http://schemas.microsoft.com/office/drawing/2014/main" id="{D8199CF9-DF64-9F2B-C83F-7726D9AC5DDF}"/>
              </a:ext>
            </a:extLst>
          </p:cNvPr>
          <p:cNvPicPr>
            <a:picLocks noChangeAspect="1"/>
          </p:cNvPicPr>
          <p:nvPr/>
        </p:nvPicPr>
        <p:blipFill>
          <a:blip r:embed="rId4"/>
          <a:srcRect l="1531" t="30929" r="35117" b="51848"/>
          <a:stretch/>
        </p:blipFill>
        <p:spPr>
          <a:xfrm>
            <a:off x="0" y="0"/>
            <a:ext cx="12191999" cy="2151259"/>
          </a:xfrm>
          <a:prstGeom prst="rect">
            <a:avLst/>
          </a:prstGeom>
        </p:spPr>
      </p:pic>
      <p:sp>
        <p:nvSpPr>
          <p:cNvPr id="4" name="TextBox 3">
            <a:extLst>
              <a:ext uri="{FF2B5EF4-FFF2-40B4-BE49-F238E27FC236}">
                <a16:creationId xmlns:a16="http://schemas.microsoft.com/office/drawing/2014/main" id="{D810A4D4-3B09-F462-A7FA-63F086AD7C05}"/>
              </a:ext>
            </a:extLst>
          </p:cNvPr>
          <p:cNvSpPr txBox="1"/>
          <p:nvPr/>
        </p:nvSpPr>
        <p:spPr>
          <a:xfrm>
            <a:off x="468159" y="1172470"/>
            <a:ext cx="6737471" cy="1631216"/>
          </a:xfrm>
          <a:prstGeom prst="rect">
            <a:avLst/>
          </a:prstGeom>
          <a:solidFill>
            <a:srgbClr val="02083C"/>
          </a:solidFill>
        </p:spPr>
        <p:txBody>
          <a:bodyPr wrap="square" rtlCol="0">
            <a:spAutoFit/>
          </a:bodyPr>
          <a:lstStyle/>
          <a:p>
            <a:r>
              <a:rPr lang="en-GB" sz="5000" b="1">
                <a:solidFill>
                  <a:schemeClr val="bg1"/>
                </a:solidFill>
                <a:latin typeface="Arial" panose="020B0604020202020204" pitchFamily="34" charset="0"/>
                <a:cs typeface="Arial" panose="020B0604020202020204" pitchFamily="34" charset="0"/>
              </a:rPr>
              <a:t>Provision across the care estate</a:t>
            </a:r>
          </a:p>
        </p:txBody>
      </p:sp>
      <p:pic>
        <p:nvPicPr>
          <p:cNvPr id="7" name="Graphic 6" descr="Magnifying glass outline">
            <a:extLst>
              <a:ext uri="{FF2B5EF4-FFF2-40B4-BE49-F238E27FC236}">
                <a16:creationId xmlns:a16="http://schemas.microsoft.com/office/drawing/2014/main" id="{FA7FAA4B-A198-CC0D-7FA0-FAB6D944C8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5160" y="1963186"/>
            <a:ext cx="765920" cy="765920"/>
          </a:xfrm>
          <a:prstGeom prst="rect">
            <a:avLst/>
          </a:prstGeom>
        </p:spPr>
      </p:pic>
      <p:sp>
        <p:nvSpPr>
          <p:cNvPr id="9" name="TextBox 8">
            <a:extLst>
              <a:ext uri="{FF2B5EF4-FFF2-40B4-BE49-F238E27FC236}">
                <a16:creationId xmlns:a16="http://schemas.microsoft.com/office/drawing/2014/main" id="{65F4CD40-9999-9CC5-2985-46E1659ABD6B}"/>
              </a:ext>
            </a:extLst>
          </p:cNvPr>
          <p:cNvSpPr txBox="1"/>
          <p:nvPr/>
        </p:nvSpPr>
        <p:spPr>
          <a:xfrm>
            <a:off x="9438213" y="6331146"/>
            <a:ext cx="2570908" cy="276999"/>
          </a:xfrm>
          <a:prstGeom prst="rect">
            <a:avLst/>
          </a:prstGeom>
          <a:noFill/>
        </p:spPr>
        <p:txBody>
          <a:bodyPr wrap="square" rtlCol="0">
            <a:spAutoFit/>
          </a:bodyPr>
          <a:lstStyle/>
          <a:p>
            <a:r>
              <a:rPr lang="en-GB" sz="1200" i="1">
                <a:solidFill>
                  <a:srgbClr val="02083C"/>
                </a:solidFill>
                <a:latin typeface="Arial" panose="020B0604020202020204" pitchFamily="34" charset="0"/>
                <a:cs typeface="Arial" panose="020B0604020202020204" pitchFamily="34" charset="0"/>
              </a:rPr>
              <a:t>Laing Buisson Research (2024-25)</a:t>
            </a:r>
          </a:p>
        </p:txBody>
      </p:sp>
      <p:sp>
        <p:nvSpPr>
          <p:cNvPr id="10" name="TextBox 9">
            <a:extLst>
              <a:ext uri="{FF2B5EF4-FFF2-40B4-BE49-F238E27FC236}">
                <a16:creationId xmlns:a16="http://schemas.microsoft.com/office/drawing/2014/main" id="{7E15AE56-0FDA-E4C6-555C-1FF392A3805B}"/>
              </a:ext>
            </a:extLst>
          </p:cNvPr>
          <p:cNvSpPr txBox="1"/>
          <p:nvPr/>
        </p:nvSpPr>
        <p:spPr>
          <a:xfrm>
            <a:off x="7757802" y="3193787"/>
            <a:ext cx="3582362" cy="707886"/>
          </a:xfrm>
          <a:prstGeom prst="rect">
            <a:avLst/>
          </a:prstGeom>
          <a:solidFill>
            <a:srgbClr val="02083C"/>
          </a:solidFill>
        </p:spPr>
        <p:txBody>
          <a:bodyPr wrap="square" rtlCol="0">
            <a:spAutoFit/>
          </a:bodyPr>
          <a:lstStyle/>
          <a:p>
            <a:pPr algn="ctr"/>
            <a:r>
              <a:rPr lang="en-GB" sz="2000" b="1">
                <a:solidFill>
                  <a:schemeClr val="bg1"/>
                </a:solidFill>
                <a:latin typeface="Arial" panose="020B0604020202020204" pitchFamily="34" charset="0"/>
                <a:cs typeface="Arial" panose="020B0604020202020204" pitchFamily="34" charset="0"/>
              </a:rPr>
              <a:t>£36,000</a:t>
            </a:r>
            <a:endParaRPr lang="en-GB" sz="2000" b="1" baseline="30000">
              <a:solidFill>
                <a:schemeClr val="bg1"/>
              </a:solidFill>
              <a:latin typeface="Arial" panose="020B0604020202020204" pitchFamily="34" charset="0"/>
              <a:cs typeface="Arial" panose="020B0604020202020204" pitchFamily="34" charset="0"/>
            </a:endParaRPr>
          </a:p>
          <a:p>
            <a:pPr algn="ctr"/>
            <a:r>
              <a:rPr lang="en-GB" sz="2000" b="1">
                <a:solidFill>
                  <a:srgbClr val="C5D201"/>
                </a:solidFill>
                <a:latin typeface="Arial" panose="020B0604020202020204" pitchFamily="34" charset="0"/>
                <a:cs typeface="Arial" panose="020B0604020202020204" pitchFamily="34" charset="0"/>
              </a:rPr>
              <a:t>Range £13k to £91k</a:t>
            </a:r>
          </a:p>
        </p:txBody>
      </p:sp>
      <p:sp>
        <p:nvSpPr>
          <p:cNvPr id="22" name="TextBox 21">
            <a:extLst>
              <a:ext uri="{FF2B5EF4-FFF2-40B4-BE49-F238E27FC236}">
                <a16:creationId xmlns:a16="http://schemas.microsoft.com/office/drawing/2014/main" id="{E563597E-BB4A-1117-A9B6-FDDBF1B84852}"/>
              </a:ext>
            </a:extLst>
          </p:cNvPr>
          <p:cNvSpPr txBox="1"/>
          <p:nvPr/>
        </p:nvSpPr>
        <p:spPr>
          <a:xfrm>
            <a:off x="7757801" y="4107779"/>
            <a:ext cx="3582362" cy="707886"/>
          </a:xfrm>
          <a:prstGeom prst="rect">
            <a:avLst/>
          </a:prstGeom>
          <a:solidFill>
            <a:srgbClr val="02083C"/>
          </a:solidFill>
        </p:spPr>
        <p:txBody>
          <a:bodyPr wrap="square" rtlCol="0">
            <a:spAutoFit/>
          </a:bodyPr>
          <a:lstStyle/>
          <a:p>
            <a:pPr algn="ctr"/>
            <a:r>
              <a:rPr lang="en-GB" sz="2000" b="1">
                <a:solidFill>
                  <a:schemeClr val="bg1"/>
                </a:solidFill>
                <a:latin typeface="Arial" panose="020B0604020202020204" pitchFamily="34" charset="0"/>
                <a:cs typeface="Arial" panose="020B0604020202020204" pitchFamily="34" charset="0"/>
              </a:rPr>
              <a:t>Older People in Care Home</a:t>
            </a:r>
          </a:p>
          <a:p>
            <a:pPr algn="ctr"/>
            <a:r>
              <a:rPr lang="en-GB" sz="2000" b="1">
                <a:solidFill>
                  <a:srgbClr val="C5D201"/>
                </a:solidFill>
                <a:latin typeface="Arial" panose="020B0604020202020204" pitchFamily="34" charset="0"/>
                <a:cs typeface="Arial" panose="020B0604020202020204" pitchFamily="34" charset="0"/>
              </a:rPr>
              <a:t>408,000</a:t>
            </a:r>
            <a:endParaRPr lang="en-GB" sz="2000" b="1" baseline="30000">
              <a:solidFill>
                <a:srgbClr val="C5D20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9FACC67-4367-FCFE-6F14-2762D4169D82}"/>
              </a:ext>
            </a:extLst>
          </p:cNvPr>
          <p:cNvSpPr txBox="1"/>
          <p:nvPr/>
        </p:nvSpPr>
        <p:spPr>
          <a:xfrm>
            <a:off x="7757801" y="5068606"/>
            <a:ext cx="3582362" cy="707886"/>
          </a:xfrm>
          <a:prstGeom prst="rect">
            <a:avLst/>
          </a:prstGeom>
          <a:solidFill>
            <a:srgbClr val="02083C"/>
          </a:solidFill>
        </p:spPr>
        <p:txBody>
          <a:bodyPr wrap="square" rtlCol="0">
            <a:spAutoFit/>
          </a:bodyPr>
          <a:lstStyle/>
          <a:p>
            <a:pPr algn="ctr"/>
            <a:r>
              <a:rPr lang="en-GB" sz="2000" b="1">
                <a:solidFill>
                  <a:schemeClr val="bg1"/>
                </a:solidFill>
                <a:latin typeface="Arial" panose="020B0604020202020204" pitchFamily="34" charset="0"/>
                <a:cs typeface="Arial" panose="020B0604020202020204" pitchFamily="34" charset="0"/>
              </a:rPr>
              <a:t>Housing with Care</a:t>
            </a:r>
            <a:endParaRPr lang="en-GB" sz="2000" b="1" baseline="30000">
              <a:solidFill>
                <a:schemeClr val="bg1"/>
              </a:solidFill>
              <a:latin typeface="Arial" panose="020B0604020202020204" pitchFamily="34" charset="0"/>
              <a:cs typeface="Arial" panose="020B0604020202020204" pitchFamily="34" charset="0"/>
            </a:endParaRPr>
          </a:p>
          <a:p>
            <a:pPr algn="ctr"/>
            <a:r>
              <a:rPr lang="en-GB" sz="2000" b="1">
                <a:solidFill>
                  <a:srgbClr val="C5D201"/>
                </a:solidFill>
                <a:latin typeface="Arial" panose="020B0604020202020204" pitchFamily="34" charset="0"/>
                <a:cs typeface="Arial" panose="020B0604020202020204" pitchFamily="34" charset="0"/>
              </a:rPr>
              <a:t>   144,000</a:t>
            </a:r>
            <a:endParaRPr lang="en-GB" sz="2000" b="1" baseline="30000">
              <a:solidFill>
                <a:srgbClr val="C5D20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DAB45B1-2A42-5BAF-BCEB-0D4F9A3D0EEA}"/>
              </a:ext>
            </a:extLst>
          </p:cNvPr>
          <p:cNvSpPr txBox="1"/>
          <p:nvPr/>
        </p:nvSpPr>
        <p:spPr>
          <a:xfrm>
            <a:off x="6420211" y="3379168"/>
            <a:ext cx="1961147" cy="292388"/>
          </a:xfrm>
          <a:prstGeom prst="rect">
            <a:avLst/>
          </a:prstGeom>
          <a:solidFill>
            <a:srgbClr val="02083C"/>
          </a:solidFill>
        </p:spPr>
        <p:txBody>
          <a:bodyPr wrap="square" rtlCol="0">
            <a:spAutoFit/>
          </a:bodyPr>
          <a:lstStyle/>
          <a:p>
            <a:r>
              <a:rPr lang="en-GB" sz="1300" b="1">
                <a:solidFill>
                  <a:srgbClr val="C5D201"/>
                </a:solidFill>
                <a:latin typeface="Arial" panose="020B0604020202020204" pitchFamily="34" charset="0"/>
                <a:cs typeface="Arial" panose="020B0604020202020204" pitchFamily="34" charset="0"/>
              </a:rPr>
              <a:t>Cost per Service User</a:t>
            </a:r>
          </a:p>
        </p:txBody>
      </p:sp>
      <p:sp>
        <p:nvSpPr>
          <p:cNvPr id="27" name="TextBox 26">
            <a:extLst>
              <a:ext uri="{FF2B5EF4-FFF2-40B4-BE49-F238E27FC236}">
                <a16:creationId xmlns:a16="http://schemas.microsoft.com/office/drawing/2014/main" id="{D5F81F9C-6E68-1CDF-DF66-9F21C21A0357}"/>
              </a:ext>
            </a:extLst>
          </p:cNvPr>
          <p:cNvSpPr txBox="1"/>
          <p:nvPr/>
        </p:nvSpPr>
        <p:spPr>
          <a:xfrm>
            <a:off x="6420210" y="4283106"/>
            <a:ext cx="1337591" cy="292388"/>
          </a:xfrm>
          <a:prstGeom prst="rect">
            <a:avLst/>
          </a:prstGeom>
          <a:solidFill>
            <a:srgbClr val="02083C"/>
          </a:solidFill>
        </p:spPr>
        <p:txBody>
          <a:bodyPr wrap="square" rtlCol="0">
            <a:spAutoFit/>
          </a:bodyPr>
          <a:lstStyle/>
          <a:p>
            <a:r>
              <a:rPr lang="en-GB" sz="1300" b="1">
                <a:solidFill>
                  <a:srgbClr val="C5D201"/>
                </a:solidFill>
                <a:latin typeface="Arial" panose="020B0604020202020204" pitchFamily="34" charset="0"/>
                <a:cs typeface="Arial" panose="020B0604020202020204" pitchFamily="34" charset="0"/>
              </a:rPr>
              <a:t>Care Homes</a:t>
            </a:r>
          </a:p>
        </p:txBody>
      </p:sp>
      <p:sp>
        <p:nvSpPr>
          <p:cNvPr id="28" name="TextBox 27">
            <a:extLst>
              <a:ext uri="{FF2B5EF4-FFF2-40B4-BE49-F238E27FC236}">
                <a16:creationId xmlns:a16="http://schemas.microsoft.com/office/drawing/2014/main" id="{30FC0B36-51CF-4D81-2B75-91EE200017EC}"/>
              </a:ext>
            </a:extLst>
          </p:cNvPr>
          <p:cNvSpPr txBox="1"/>
          <p:nvPr/>
        </p:nvSpPr>
        <p:spPr>
          <a:xfrm>
            <a:off x="6420368" y="5245258"/>
            <a:ext cx="1821424" cy="292388"/>
          </a:xfrm>
          <a:prstGeom prst="rect">
            <a:avLst/>
          </a:prstGeom>
          <a:solidFill>
            <a:srgbClr val="02083C"/>
          </a:solidFill>
        </p:spPr>
        <p:txBody>
          <a:bodyPr wrap="square" rtlCol="0">
            <a:spAutoFit/>
          </a:bodyPr>
          <a:lstStyle/>
          <a:p>
            <a:r>
              <a:rPr lang="en-GB" sz="1300" b="1">
                <a:solidFill>
                  <a:srgbClr val="C5D201"/>
                </a:solidFill>
                <a:latin typeface="Arial" panose="020B0604020202020204" pitchFamily="34" charset="0"/>
                <a:cs typeface="Arial" panose="020B0604020202020204" pitchFamily="34" charset="0"/>
              </a:rPr>
              <a:t>Care at Home</a:t>
            </a:r>
          </a:p>
        </p:txBody>
      </p:sp>
      <p:sp>
        <p:nvSpPr>
          <p:cNvPr id="29" name="TextBox 28">
            <a:extLst>
              <a:ext uri="{FF2B5EF4-FFF2-40B4-BE49-F238E27FC236}">
                <a16:creationId xmlns:a16="http://schemas.microsoft.com/office/drawing/2014/main" id="{96421D16-C7BF-BED6-119C-7D090EC2926E}"/>
              </a:ext>
            </a:extLst>
          </p:cNvPr>
          <p:cNvSpPr txBox="1"/>
          <p:nvPr/>
        </p:nvSpPr>
        <p:spPr>
          <a:xfrm>
            <a:off x="3069336" y="3141063"/>
            <a:ext cx="2791326" cy="784830"/>
          </a:xfrm>
          <a:prstGeom prst="rect">
            <a:avLst/>
          </a:prstGeom>
          <a:noFill/>
        </p:spPr>
        <p:txBody>
          <a:bodyPr wrap="square" rtlCol="0">
            <a:spAutoFit/>
          </a:bodyPr>
          <a:lstStyle/>
          <a:p>
            <a:r>
              <a:rPr lang="en-GB" sz="4500" b="1">
                <a:solidFill>
                  <a:srgbClr val="02083C"/>
                </a:solidFill>
                <a:latin typeface="Arial" panose="020B0604020202020204" pitchFamily="34" charset="0"/>
                <a:cs typeface="Arial" panose="020B0604020202020204" pitchFamily="34" charset="0"/>
              </a:rPr>
              <a:t>1,283,000</a:t>
            </a:r>
          </a:p>
        </p:txBody>
      </p:sp>
      <p:sp>
        <p:nvSpPr>
          <p:cNvPr id="30" name="TextBox 29">
            <a:extLst>
              <a:ext uri="{FF2B5EF4-FFF2-40B4-BE49-F238E27FC236}">
                <a16:creationId xmlns:a16="http://schemas.microsoft.com/office/drawing/2014/main" id="{C4FB16D7-A8D8-5372-3C98-F72C6DAE48BD}"/>
              </a:ext>
            </a:extLst>
          </p:cNvPr>
          <p:cNvSpPr txBox="1"/>
          <p:nvPr/>
        </p:nvSpPr>
        <p:spPr>
          <a:xfrm>
            <a:off x="3069336" y="3887880"/>
            <a:ext cx="2791326" cy="784830"/>
          </a:xfrm>
          <a:prstGeom prst="rect">
            <a:avLst/>
          </a:prstGeom>
          <a:noFill/>
        </p:spPr>
        <p:txBody>
          <a:bodyPr wrap="square" lIns="91440" tIns="45720" rIns="91440" bIns="45720" rtlCol="0" anchor="t">
            <a:spAutoFit/>
          </a:bodyPr>
          <a:lstStyle/>
          <a:p>
            <a:r>
              <a:rPr lang="en-GB" sz="4500" b="1">
                <a:solidFill>
                  <a:srgbClr val="02083C"/>
                </a:solidFill>
                <a:latin typeface="Arial"/>
                <a:cs typeface="Arial"/>
              </a:rPr>
              <a:t>10.8% </a:t>
            </a:r>
            <a:endParaRPr lang="en-GB" sz="2800" b="1">
              <a:solidFill>
                <a:srgbClr val="02083C"/>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03403E9-58E6-8005-CDE2-72C706D35702}"/>
              </a:ext>
            </a:extLst>
          </p:cNvPr>
          <p:cNvSpPr txBox="1"/>
          <p:nvPr/>
        </p:nvSpPr>
        <p:spPr>
          <a:xfrm>
            <a:off x="3111446" y="4571938"/>
            <a:ext cx="2995863" cy="784830"/>
          </a:xfrm>
          <a:prstGeom prst="rect">
            <a:avLst/>
          </a:prstGeom>
          <a:noFill/>
        </p:spPr>
        <p:txBody>
          <a:bodyPr wrap="square" lIns="91440" tIns="45720" rIns="91440" bIns="45720" rtlCol="0" anchor="t">
            <a:spAutoFit/>
          </a:bodyPr>
          <a:lstStyle/>
          <a:p>
            <a:r>
              <a:rPr lang="en-GB" sz="4500" b="1">
                <a:solidFill>
                  <a:srgbClr val="02083C"/>
                </a:solidFill>
                <a:latin typeface="Arial"/>
                <a:cs typeface="Arial"/>
              </a:rPr>
              <a:t>9,680 no.</a:t>
            </a:r>
            <a:endParaRPr lang="en-GB" sz="4500" b="1">
              <a:solidFill>
                <a:srgbClr val="02083C"/>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03AF54DE-C320-3E23-A6B0-246E7603461D}"/>
              </a:ext>
            </a:extLst>
          </p:cNvPr>
          <p:cNvSpPr txBox="1"/>
          <p:nvPr/>
        </p:nvSpPr>
        <p:spPr>
          <a:xfrm>
            <a:off x="3111445" y="5269425"/>
            <a:ext cx="2995863" cy="784830"/>
          </a:xfrm>
          <a:prstGeom prst="rect">
            <a:avLst/>
          </a:prstGeom>
          <a:noFill/>
        </p:spPr>
        <p:txBody>
          <a:bodyPr wrap="square" rtlCol="0">
            <a:spAutoFit/>
          </a:bodyPr>
          <a:lstStyle/>
          <a:p>
            <a:r>
              <a:rPr lang="en-GB" sz="4500" b="1">
                <a:solidFill>
                  <a:srgbClr val="02083C"/>
                </a:solidFill>
                <a:latin typeface="Arial" panose="020B0604020202020204" pitchFamily="34" charset="0"/>
                <a:cs typeface="Arial" panose="020B0604020202020204" pitchFamily="34" charset="0"/>
              </a:rPr>
              <a:t>412,000</a:t>
            </a:r>
          </a:p>
        </p:txBody>
      </p:sp>
      <p:sp>
        <p:nvSpPr>
          <p:cNvPr id="34" name="TextBox 33">
            <a:extLst>
              <a:ext uri="{FF2B5EF4-FFF2-40B4-BE49-F238E27FC236}">
                <a16:creationId xmlns:a16="http://schemas.microsoft.com/office/drawing/2014/main" id="{711BF7FB-C36A-C09B-091D-BE63B0C222B3}"/>
              </a:ext>
            </a:extLst>
          </p:cNvPr>
          <p:cNvSpPr txBox="1"/>
          <p:nvPr/>
        </p:nvSpPr>
        <p:spPr>
          <a:xfrm>
            <a:off x="404719" y="3280196"/>
            <a:ext cx="3432175" cy="553998"/>
          </a:xfrm>
          <a:prstGeom prst="rect">
            <a:avLst/>
          </a:prstGeom>
          <a:noFill/>
        </p:spPr>
        <p:txBody>
          <a:bodyPr wrap="square" rtlCol="0">
            <a:spAutoFit/>
          </a:bodyPr>
          <a:lstStyle/>
          <a:p>
            <a:r>
              <a:rPr lang="en-GB" sz="3000">
                <a:solidFill>
                  <a:srgbClr val="02083C"/>
                </a:solidFill>
                <a:latin typeface="Arial" panose="020B0604020202020204" pitchFamily="34" charset="0"/>
                <a:cs typeface="Arial" panose="020B0604020202020204" pitchFamily="34" charset="0"/>
              </a:rPr>
              <a:t>Service Users:</a:t>
            </a:r>
          </a:p>
        </p:txBody>
      </p:sp>
      <p:sp>
        <p:nvSpPr>
          <p:cNvPr id="35" name="TextBox 34">
            <a:extLst>
              <a:ext uri="{FF2B5EF4-FFF2-40B4-BE49-F238E27FC236}">
                <a16:creationId xmlns:a16="http://schemas.microsoft.com/office/drawing/2014/main" id="{1B027AB8-27F8-40B1-97EB-AB68912326E0}"/>
              </a:ext>
            </a:extLst>
          </p:cNvPr>
          <p:cNvSpPr txBox="1"/>
          <p:nvPr/>
        </p:nvSpPr>
        <p:spPr>
          <a:xfrm>
            <a:off x="623555" y="3985351"/>
            <a:ext cx="2995863" cy="553998"/>
          </a:xfrm>
          <a:prstGeom prst="rect">
            <a:avLst/>
          </a:prstGeom>
          <a:noFill/>
        </p:spPr>
        <p:txBody>
          <a:bodyPr wrap="square" rtlCol="0">
            <a:spAutoFit/>
          </a:bodyPr>
          <a:lstStyle/>
          <a:p>
            <a:r>
              <a:rPr lang="en-GB" sz="3000">
                <a:solidFill>
                  <a:srgbClr val="02083C"/>
                </a:solidFill>
                <a:latin typeface="Arial" panose="020B0604020202020204" pitchFamily="34" charset="0"/>
                <a:cs typeface="Arial" panose="020B0604020202020204" pitchFamily="34" charset="0"/>
              </a:rPr>
              <a:t>Care Homes:</a:t>
            </a:r>
          </a:p>
        </p:txBody>
      </p:sp>
      <p:sp>
        <p:nvSpPr>
          <p:cNvPr id="36" name="TextBox 35">
            <a:extLst>
              <a:ext uri="{FF2B5EF4-FFF2-40B4-BE49-F238E27FC236}">
                <a16:creationId xmlns:a16="http://schemas.microsoft.com/office/drawing/2014/main" id="{3E061145-24E7-DA42-25A7-573871CA2ABA}"/>
              </a:ext>
            </a:extLst>
          </p:cNvPr>
          <p:cNvSpPr txBox="1"/>
          <p:nvPr/>
        </p:nvSpPr>
        <p:spPr>
          <a:xfrm>
            <a:off x="623556" y="4684255"/>
            <a:ext cx="2995863" cy="553998"/>
          </a:xfrm>
          <a:prstGeom prst="rect">
            <a:avLst/>
          </a:prstGeom>
          <a:noFill/>
        </p:spPr>
        <p:txBody>
          <a:bodyPr wrap="square" rtlCol="0">
            <a:spAutoFit/>
          </a:bodyPr>
          <a:lstStyle/>
          <a:p>
            <a:r>
              <a:rPr lang="en-GB" sz="3000">
                <a:solidFill>
                  <a:srgbClr val="02083C"/>
                </a:solidFill>
                <a:latin typeface="Arial" panose="020B0604020202020204" pitchFamily="34" charset="0"/>
                <a:cs typeface="Arial" panose="020B0604020202020204" pitchFamily="34" charset="0"/>
              </a:rPr>
              <a:t>Care Homes:</a:t>
            </a:r>
          </a:p>
        </p:txBody>
      </p:sp>
      <p:sp>
        <p:nvSpPr>
          <p:cNvPr id="37" name="TextBox 36">
            <a:extLst>
              <a:ext uri="{FF2B5EF4-FFF2-40B4-BE49-F238E27FC236}">
                <a16:creationId xmlns:a16="http://schemas.microsoft.com/office/drawing/2014/main" id="{A3DDF549-4787-B952-33F6-0AC9F760DE44}"/>
              </a:ext>
            </a:extLst>
          </p:cNvPr>
          <p:cNvSpPr txBox="1"/>
          <p:nvPr/>
        </p:nvSpPr>
        <p:spPr>
          <a:xfrm>
            <a:off x="1912016" y="5366903"/>
            <a:ext cx="1186724" cy="553998"/>
          </a:xfrm>
          <a:prstGeom prst="rect">
            <a:avLst/>
          </a:prstGeom>
          <a:noFill/>
        </p:spPr>
        <p:txBody>
          <a:bodyPr wrap="square" rtlCol="0">
            <a:spAutoFit/>
          </a:bodyPr>
          <a:lstStyle/>
          <a:p>
            <a:r>
              <a:rPr lang="en-GB" sz="3000">
                <a:solidFill>
                  <a:srgbClr val="02083C"/>
                </a:solidFill>
                <a:latin typeface="Arial" panose="020B0604020202020204" pitchFamily="34" charset="0"/>
                <a:cs typeface="Arial" panose="020B0604020202020204" pitchFamily="34" charset="0"/>
              </a:rPr>
              <a:t>Beds:</a:t>
            </a:r>
          </a:p>
        </p:txBody>
      </p:sp>
      <p:sp>
        <p:nvSpPr>
          <p:cNvPr id="8" name="Rectangle 7">
            <a:extLst>
              <a:ext uri="{FF2B5EF4-FFF2-40B4-BE49-F238E27FC236}">
                <a16:creationId xmlns:a16="http://schemas.microsoft.com/office/drawing/2014/main" id="{6E69431C-7791-E659-3822-C45C8AF2A098}"/>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46C4F3E7-6BEE-822E-A59B-82D6E583DB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
        <p:nvSpPr>
          <p:cNvPr id="2" name="TextBox 1">
            <a:extLst>
              <a:ext uri="{FF2B5EF4-FFF2-40B4-BE49-F238E27FC236}">
                <a16:creationId xmlns:a16="http://schemas.microsoft.com/office/drawing/2014/main" id="{05EC43D6-AC55-14C9-2497-E5F3DC49A0C6}"/>
              </a:ext>
            </a:extLst>
          </p:cNvPr>
          <p:cNvSpPr txBox="1"/>
          <p:nvPr/>
        </p:nvSpPr>
        <p:spPr>
          <a:xfrm>
            <a:off x="4749928" y="3989936"/>
            <a:ext cx="12340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2083C"/>
                </a:solidFill>
                <a:latin typeface="Arial"/>
                <a:cs typeface="Arial"/>
              </a:rPr>
              <a:t>of total turnover</a:t>
            </a:r>
          </a:p>
          <a:p>
            <a:pPr algn="l"/>
            <a:endParaRPr lang="en-GB" sz="1600" dirty="0"/>
          </a:p>
        </p:txBody>
      </p:sp>
    </p:spTree>
    <p:extLst>
      <p:ext uri="{BB962C8B-B14F-4D97-AF65-F5344CB8AC3E}">
        <p14:creationId xmlns:p14="http://schemas.microsoft.com/office/powerpoint/2010/main" val="109158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anim calcmode="lin" valueType="num">
                                      <p:cBhvr>
                                        <p:cTn id="70" dur="1000" fill="hold"/>
                                        <p:tgtEl>
                                          <p:spTgt spid="26"/>
                                        </p:tgtEl>
                                        <p:attrNameLst>
                                          <p:attrName>ppt_x</p:attrName>
                                        </p:attrNameLst>
                                      </p:cBhvr>
                                      <p:tavLst>
                                        <p:tav tm="0">
                                          <p:val>
                                            <p:strVal val="#ppt_x"/>
                                          </p:val>
                                        </p:tav>
                                        <p:tav tm="100000">
                                          <p:val>
                                            <p:strVal val="#ppt_x"/>
                                          </p:val>
                                        </p:tav>
                                      </p:tavLst>
                                    </p:anim>
                                    <p:anim calcmode="lin" valueType="num">
                                      <p:cBhvr>
                                        <p:cTn id="71" dur="1000" fill="hold"/>
                                        <p:tgtEl>
                                          <p:spTgt spid="2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5" grpId="0" animBg="1"/>
      <p:bldP spid="26" grpId="0" animBg="1"/>
      <p:bldP spid="27" grpId="0" animBg="1"/>
      <p:bldP spid="28" grpId="0" animBg="1"/>
      <p:bldP spid="29" grpId="0"/>
      <p:bldP spid="30" grpId="0"/>
      <p:bldP spid="31" grpId="0"/>
      <p:bldP spid="32" grpId="0"/>
      <p:bldP spid="34" grpId="0"/>
      <p:bldP spid="35" grpId="0"/>
      <p:bldP spid="36" grpId="0"/>
      <p:bldP spid="37" grpId="0"/>
      <p:bldP spid="2"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F1A1-2E06-E993-2959-64D4C2F0EFB0}"/>
            </a:ext>
          </a:extLst>
        </p:cNvPr>
        <p:cNvGrpSpPr/>
        <p:nvPr/>
      </p:nvGrpSpPr>
      <p:grpSpPr>
        <a:xfrm>
          <a:off x="0" y="0"/>
          <a:ext cx="0" cy="0"/>
          <a:chOff x="0" y="0"/>
          <a:chExt cx="0" cy="0"/>
        </a:xfrm>
      </p:grpSpPr>
      <p:pic>
        <p:nvPicPr>
          <p:cNvPr id="9" name="Picture 8" descr="A close up of a green and blue surface&#10;&#10;AI-generated content may be incorrect.">
            <a:extLst>
              <a:ext uri="{FF2B5EF4-FFF2-40B4-BE49-F238E27FC236}">
                <a16:creationId xmlns:a16="http://schemas.microsoft.com/office/drawing/2014/main" id="{D84D0070-E950-4D52-5393-D176BC05A6F0}"/>
              </a:ext>
            </a:extLst>
          </p:cNvPr>
          <p:cNvPicPr>
            <a:picLocks noChangeAspect="1"/>
          </p:cNvPicPr>
          <p:nvPr/>
        </p:nvPicPr>
        <p:blipFill>
          <a:blip r:embed="rId3"/>
          <a:srcRect l="1531" t="30929" r="35117" b="51848"/>
          <a:stretch/>
        </p:blipFill>
        <p:spPr>
          <a:xfrm>
            <a:off x="0" y="0"/>
            <a:ext cx="12191999" cy="2151259"/>
          </a:xfrm>
          <a:prstGeom prst="rect">
            <a:avLst/>
          </a:prstGeom>
        </p:spPr>
      </p:pic>
      <p:sp>
        <p:nvSpPr>
          <p:cNvPr id="4" name="TextBox 3">
            <a:extLst>
              <a:ext uri="{FF2B5EF4-FFF2-40B4-BE49-F238E27FC236}">
                <a16:creationId xmlns:a16="http://schemas.microsoft.com/office/drawing/2014/main" id="{057BA67B-15E9-613F-F8A3-CB52728041EA}"/>
              </a:ext>
            </a:extLst>
          </p:cNvPr>
          <p:cNvSpPr txBox="1"/>
          <p:nvPr/>
        </p:nvSpPr>
        <p:spPr>
          <a:xfrm>
            <a:off x="468160" y="1826370"/>
            <a:ext cx="10557192" cy="553998"/>
          </a:xfrm>
          <a:prstGeom prst="rect">
            <a:avLst/>
          </a:prstGeom>
          <a:solidFill>
            <a:srgbClr val="02083C"/>
          </a:solid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What would Net Zero look like for the care estate?</a:t>
            </a:r>
          </a:p>
        </p:txBody>
      </p:sp>
      <p:sp>
        <p:nvSpPr>
          <p:cNvPr id="2" name="TextBox 1">
            <a:extLst>
              <a:ext uri="{FF2B5EF4-FFF2-40B4-BE49-F238E27FC236}">
                <a16:creationId xmlns:a16="http://schemas.microsoft.com/office/drawing/2014/main" id="{202E80DC-6655-C69E-73CE-84E743C2D6CE}"/>
              </a:ext>
            </a:extLst>
          </p:cNvPr>
          <p:cNvSpPr txBox="1"/>
          <p:nvPr/>
        </p:nvSpPr>
        <p:spPr>
          <a:xfrm>
            <a:off x="503577" y="1004205"/>
            <a:ext cx="6094268" cy="707886"/>
          </a:xfrm>
          <a:prstGeom prst="rect">
            <a:avLst/>
          </a:prstGeom>
          <a:noFill/>
        </p:spPr>
        <p:txBody>
          <a:bodyPr wrap="square">
            <a:spAutoFit/>
          </a:bodyPr>
          <a:lstStyle/>
          <a:p>
            <a:r>
              <a:rPr lang="en-GB" sz="2000" b="1" kern="1200">
                <a:solidFill>
                  <a:schemeClr val="bg1"/>
                </a:solidFill>
              </a:rPr>
              <a:t>Solar savings £45m</a:t>
            </a:r>
          </a:p>
          <a:p>
            <a:r>
              <a:rPr lang="en-GB" sz="2000" b="1">
                <a:solidFill>
                  <a:schemeClr val="bg1"/>
                </a:solidFill>
              </a:rPr>
              <a:t>15,899,510 kWh Generation</a:t>
            </a:r>
            <a:endParaRPr lang="en-GB" sz="2000">
              <a:solidFill>
                <a:schemeClr val="bg1"/>
              </a:solidFill>
            </a:endParaRPr>
          </a:p>
        </p:txBody>
      </p:sp>
      <p:sp>
        <p:nvSpPr>
          <p:cNvPr id="3" name="Rectangle 2">
            <a:extLst>
              <a:ext uri="{FF2B5EF4-FFF2-40B4-BE49-F238E27FC236}">
                <a16:creationId xmlns:a16="http://schemas.microsoft.com/office/drawing/2014/main" id="{400338D4-04CC-1185-9F33-DE5567DD3644}"/>
              </a:ext>
            </a:extLst>
          </p:cNvPr>
          <p:cNvSpPr>
            <a:spLocks noGrp="1" noRot="1" noMove="1" noResize="1" noEditPoints="1" noAdjustHandles="1" noChangeArrowheads="1" noChangeShapeType="1"/>
          </p:cNvSpPr>
          <p:nvPr/>
        </p:nvSpPr>
        <p:spPr>
          <a:xfrm>
            <a:off x="503577" y="2631928"/>
            <a:ext cx="11007857" cy="3525681"/>
          </a:xfrm>
          <a:custGeom>
            <a:avLst/>
            <a:gdLst>
              <a:gd name="connsiteX0" fmla="*/ 0 w 11007857"/>
              <a:gd name="connsiteY0" fmla="*/ 0 h 3525681"/>
              <a:gd name="connsiteX1" fmla="*/ 798070 w 11007857"/>
              <a:gd name="connsiteY1" fmla="*/ 0 h 3525681"/>
              <a:gd name="connsiteX2" fmla="*/ 1596139 w 11007857"/>
              <a:gd name="connsiteY2" fmla="*/ 0 h 3525681"/>
              <a:gd name="connsiteX3" fmla="*/ 1953895 w 11007857"/>
              <a:gd name="connsiteY3" fmla="*/ 0 h 3525681"/>
              <a:gd name="connsiteX4" fmla="*/ 2311650 w 11007857"/>
              <a:gd name="connsiteY4" fmla="*/ 0 h 3525681"/>
              <a:gd name="connsiteX5" fmla="*/ 2669405 w 11007857"/>
              <a:gd name="connsiteY5" fmla="*/ 0 h 3525681"/>
              <a:gd name="connsiteX6" fmla="*/ 3137239 w 11007857"/>
              <a:gd name="connsiteY6" fmla="*/ 0 h 3525681"/>
              <a:gd name="connsiteX7" fmla="*/ 3935309 w 11007857"/>
              <a:gd name="connsiteY7" fmla="*/ 0 h 3525681"/>
              <a:gd name="connsiteX8" fmla="*/ 4843457 w 11007857"/>
              <a:gd name="connsiteY8" fmla="*/ 0 h 3525681"/>
              <a:gd name="connsiteX9" fmla="*/ 5641527 w 11007857"/>
              <a:gd name="connsiteY9" fmla="*/ 0 h 3525681"/>
              <a:gd name="connsiteX10" fmla="*/ 6109361 w 11007857"/>
              <a:gd name="connsiteY10" fmla="*/ 0 h 3525681"/>
              <a:gd name="connsiteX11" fmla="*/ 6687273 w 11007857"/>
              <a:gd name="connsiteY11" fmla="*/ 0 h 3525681"/>
              <a:gd name="connsiteX12" fmla="*/ 7265186 w 11007857"/>
              <a:gd name="connsiteY12" fmla="*/ 0 h 3525681"/>
              <a:gd name="connsiteX13" fmla="*/ 7733020 w 11007857"/>
              <a:gd name="connsiteY13" fmla="*/ 0 h 3525681"/>
              <a:gd name="connsiteX14" fmla="*/ 8531089 w 11007857"/>
              <a:gd name="connsiteY14" fmla="*/ 0 h 3525681"/>
              <a:gd name="connsiteX15" fmla="*/ 9439237 w 11007857"/>
              <a:gd name="connsiteY15" fmla="*/ 0 h 3525681"/>
              <a:gd name="connsiteX16" fmla="*/ 10237307 w 11007857"/>
              <a:gd name="connsiteY16" fmla="*/ 0 h 3525681"/>
              <a:gd name="connsiteX17" fmla="*/ 11007857 w 11007857"/>
              <a:gd name="connsiteY17" fmla="*/ 0 h 3525681"/>
              <a:gd name="connsiteX18" fmla="*/ 11007857 w 11007857"/>
              <a:gd name="connsiteY18" fmla="*/ 517100 h 3525681"/>
              <a:gd name="connsiteX19" fmla="*/ 11007857 w 11007857"/>
              <a:gd name="connsiteY19" fmla="*/ 1104713 h 3525681"/>
              <a:gd name="connsiteX20" fmla="*/ 11007857 w 11007857"/>
              <a:gd name="connsiteY20" fmla="*/ 1621813 h 3525681"/>
              <a:gd name="connsiteX21" fmla="*/ 11007857 w 11007857"/>
              <a:gd name="connsiteY21" fmla="*/ 2279940 h 3525681"/>
              <a:gd name="connsiteX22" fmla="*/ 11007857 w 11007857"/>
              <a:gd name="connsiteY22" fmla="*/ 2867554 h 3525681"/>
              <a:gd name="connsiteX23" fmla="*/ 11007857 w 11007857"/>
              <a:gd name="connsiteY23" fmla="*/ 3525681 h 3525681"/>
              <a:gd name="connsiteX24" fmla="*/ 10650102 w 11007857"/>
              <a:gd name="connsiteY24" fmla="*/ 3525681 h 3525681"/>
              <a:gd name="connsiteX25" fmla="*/ 10182268 w 11007857"/>
              <a:gd name="connsiteY25" fmla="*/ 3525681 h 3525681"/>
              <a:gd name="connsiteX26" fmla="*/ 9384198 w 11007857"/>
              <a:gd name="connsiteY26" fmla="*/ 3525681 h 3525681"/>
              <a:gd name="connsiteX27" fmla="*/ 8806286 w 11007857"/>
              <a:gd name="connsiteY27" fmla="*/ 3525681 h 3525681"/>
              <a:gd name="connsiteX28" fmla="*/ 8448530 w 11007857"/>
              <a:gd name="connsiteY28" fmla="*/ 3525681 h 3525681"/>
              <a:gd name="connsiteX29" fmla="*/ 7870618 w 11007857"/>
              <a:gd name="connsiteY29" fmla="*/ 3525681 h 3525681"/>
              <a:gd name="connsiteX30" fmla="*/ 6962470 w 11007857"/>
              <a:gd name="connsiteY30" fmla="*/ 3525681 h 3525681"/>
              <a:gd name="connsiteX31" fmla="*/ 6384557 w 11007857"/>
              <a:gd name="connsiteY31" fmla="*/ 3525681 h 3525681"/>
              <a:gd name="connsiteX32" fmla="*/ 5916723 w 11007857"/>
              <a:gd name="connsiteY32" fmla="*/ 3525681 h 3525681"/>
              <a:gd name="connsiteX33" fmla="*/ 5118654 w 11007857"/>
              <a:gd name="connsiteY33" fmla="*/ 3525681 h 3525681"/>
              <a:gd name="connsiteX34" fmla="*/ 4210505 w 11007857"/>
              <a:gd name="connsiteY34" fmla="*/ 3525681 h 3525681"/>
              <a:gd name="connsiteX35" fmla="*/ 3852750 w 11007857"/>
              <a:gd name="connsiteY35" fmla="*/ 3525681 h 3525681"/>
              <a:gd name="connsiteX36" fmla="*/ 3054680 w 11007857"/>
              <a:gd name="connsiteY36" fmla="*/ 3525681 h 3525681"/>
              <a:gd name="connsiteX37" fmla="*/ 2146532 w 11007857"/>
              <a:gd name="connsiteY37" fmla="*/ 3525681 h 3525681"/>
              <a:gd name="connsiteX38" fmla="*/ 1238384 w 11007857"/>
              <a:gd name="connsiteY38" fmla="*/ 3525681 h 3525681"/>
              <a:gd name="connsiteX39" fmla="*/ 660471 w 11007857"/>
              <a:gd name="connsiteY39" fmla="*/ 3525681 h 3525681"/>
              <a:gd name="connsiteX40" fmla="*/ 0 w 11007857"/>
              <a:gd name="connsiteY40" fmla="*/ 3525681 h 3525681"/>
              <a:gd name="connsiteX41" fmla="*/ 0 w 11007857"/>
              <a:gd name="connsiteY41" fmla="*/ 2902811 h 3525681"/>
              <a:gd name="connsiteX42" fmla="*/ 0 w 11007857"/>
              <a:gd name="connsiteY42" fmla="*/ 2385711 h 3525681"/>
              <a:gd name="connsiteX43" fmla="*/ 0 w 11007857"/>
              <a:gd name="connsiteY43" fmla="*/ 1903868 h 3525681"/>
              <a:gd name="connsiteX44" fmla="*/ 0 w 11007857"/>
              <a:gd name="connsiteY44" fmla="*/ 1245741 h 3525681"/>
              <a:gd name="connsiteX45" fmla="*/ 0 w 11007857"/>
              <a:gd name="connsiteY45" fmla="*/ 728641 h 3525681"/>
              <a:gd name="connsiteX46" fmla="*/ 0 w 11007857"/>
              <a:gd name="connsiteY46" fmla="*/ 0 h 352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07857" h="3525681" fill="none" extrusionOk="0">
                <a:moveTo>
                  <a:pt x="0" y="0"/>
                </a:moveTo>
                <a:cubicBezTo>
                  <a:pt x="262265" y="-12321"/>
                  <a:pt x="578134" y="-22466"/>
                  <a:pt x="798070" y="0"/>
                </a:cubicBezTo>
                <a:cubicBezTo>
                  <a:pt x="1018006" y="22466"/>
                  <a:pt x="1274580" y="-21265"/>
                  <a:pt x="1596139" y="0"/>
                </a:cubicBezTo>
                <a:cubicBezTo>
                  <a:pt x="1917698" y="21265"/>
                  <a:pt x="1841560" y="5158"/>
                  <a:pt x="1953895" y="0"/>
                </a:cubicBezTo>
                <a:cubicBezTo>
                  <a:pt x="2066230" y="-5158"/>
                  <a:pt x="2202721" y="5051"/>
                  <a:pt x="2311650" y="0"/>
                </a:cubicBezTo>
                <a:cubicBezTo>
                  <a:pt x="2420579" y="-5051"/>
                  <a:pt x="2496287" y="14423"/>
                  <a:pt x="2669405" y="0"/>
                </a:cubicBezTo>
                <a:cubicBezTo>
                  <a:pt x="2842524" y="-14423"/>
                  <a:pt x="2999736" y="19133"/>
                  <a:pt x="3137239" y="0"/>
                </a:cubicBezTo>
                <a:cubicBezTo>
                  <a:pt x="3274742" y="-19133"/>
                  <a:pt x="3551257" y="-38041"/>
                  <a:pt x="3935309" y="0"/>
                </a:cubicBezTo>
                <a:cubicBezTo>
                  <a:pt x="4319361" y="38041"/>
                  <a:pt x="4545674" y="-18953"/>
                  <a:pt x="4843457" y="0"/>
                </a:cubicBezTo>
                <a:cubicBezTo>
                  <a:pt x="5141240" y="18953"/>
                  <a:pt x="5268889" y="-23277"/>
                  <a:pt x="5641527" y="0"/>
                </a:cubicBezTo>
                <a:cubicBezTo>
                  <a:pt x="6014165" y="23277"/>
                  <a:pt x="5905230" y="-20559"/>
                  <a:pt x="6109361" y="0"/>
                </a:cubicBezTo>
                <a:cubicBezTo>
                  <a:pt x="6313492" y="20559"/>
                  <a:pt x="6433735" y="16568"/>
                  <a:pt x="6687273" y="0"/>
                </a:cubicBezTo>
                <a:cubicBezTo>
                  <a:pt x="6940811" y="-16568"/>
                  <a:pt x="7078604" y="-28431"/>
                  <a:pt x="7265186" y="0"/>
                </a:cubicBezTo>
                <a:cubicBezTo>
                  <a:pt x="7451768" y="28431"/>
                  <a:pt x="7631412" y="-16072"/>
                  <a:pt x="7733020" y="0"/>
                </a:cubicBezTo>
                <a:cubicBezTo>
                  <a:pt x="7834628" y="16072"/>
                  <a:pt x="8302203" y="-5211"/>
                  <a:pt x="8531089" y="0"/>
                </a:cubicBezTo>
                <a:cubicBezTo>
                  <a:pt x="8759975" y="5211"/>
                  <a:pt x="9084901" y="-44676"/>
                  <a:pt x="9439237" y="0"/>
                </a:cubicBezTo>
                <a:cubicBezTo>
                  <a:pt x="9793573" y="44676"/>
                  <a:pt x="10065499" y="16148"/>
                  <a:pt x="10237307" y="0"/>
                </a:cubicBezTo>
                <a:cubicBezTo>
                  <a:pt x="10409115" y="-16148"/>
                  <a:pt x="10789905" y="-15983"/>
                  <a:pt x="11007857" y="0"/>
                </a:cubicBezTo>
                <a:cubicBezTo>
                  <a:pt x="10994439" y="138408"/>
                  <a:pt x="11030302" y="372157"/>
                  <a:pt x="11007857" y="517100"/>
                </a:cubicBezTo>
                <a:cubicBezTo>
                  <a:pt x="10985412" y="662043"/>
                  <a:pt x="11001371" y="845887"/>
                  <a:pt x="11007857" y="1104713"/>
                </a:cubicBezTo>
                <a:cubicBezTo>
                  <a:pt x="11014343" y="1363539"/>
                  <a:pt x="11031172" y="1423910"/>
                  <a:pt x="11007857" y="1621813"/>
                </a:cubicBezTo>
                <a:cubicBezTo>
                  <a:pt x="10984542" y="1819716"/>
                  <a:pt x="11027132" y="2122821"/>
                  <a:pt x="11007857" y="2279940"/>
                </a:cubicBezTo>
                <a:cubicBezTo>
                  <a:pt x="10988582" y="2437059"/>
                  <a:pt x="11012865" y="2632070"/>
                  <a:pt x="11007857" y="2867554"/>
                </a:cubicBezTo>
                <a:cubicBezTo>
                  <a:pt x="11002849" y="3103038"/>
                  <a:pt x="11033164" y="3301260"/>
                  <a:pt x="11007857" y="3525681"/>
                </a:cubicBezTo>
                <a:cubicBezTo>
                  <a:pt x="10928368" y="3529046"/>
                  <a:pt x="10728493" y="3530888"/>
                  <a:pt x="10650102" y="3525681"/>
                </a:cubicBezTo>
                <a:cubicBezTo>
                  <a:pt x="10571711" y="3520474"/>
                  <a:pt x="10321814" y="3528763"/>
                  <a:pt x="10182268" y="3525681"/>
                </a:cubicBezTo>
                <a:cubicBezTo>
                  <a:pt x="10042722" y="3522599"/>
                  <a:pt x="9688001" y="3524211"/>
                  <a:pt x="9384198" y="3525681"/>
                </a:cubicBezTo>
                <a:cubicBezTo>
                  <a:pt x="9080395" y="3527152"/>
                  <a:pt x="9073059" y="3518258"/>
                  <a:pt x="8806286" y="3525681"/>
                </a:cubicBezTo>
                <a:cubicBezTo>
                  <a:pt x="8539513" y="3533104"/>
                  <a:pt x="8521433" y="3533109"/>
                  <a:pt x="8448530" y="3525681"/>
                </a:cubicBezTo>
                <a:cubicBezTo>
                  <a:pt x="8375627" y="3518253"/>
                  <a:pt x="8050855" y="3511049"/>
                  <a:pt x="7870618" y="3525681"/>
                </a:cubicBezTo>
                <a:cubicBezTo>
                  <a:pt x="7690381" y="3540313"/>
                  <a:pt x="7256349" y="3529200"/>
                  <a:pt x="6962470" y="3525681"/>
                </a:cubicBezTo>
                <a:cubicBezTo>
                  <a:pt x="6668591" y="3522162"/>
                  <a:pt x="6670543" y="3497051"/>
                  <a:pt x="6384557" y="3525681"/>
                </a:cubicBezTo>
                <a:cubicBezTo>
                  <a:pt x="6098571" y="3554311"/>
                  <a:pt x="6018018" y="3531783"/>
                  <a:pt x="5916723" y="3525681"/>
                </a:cubicBezTo>
                <a:cubicBezTo>
                  <a:pt x="5815428" y="3519579"/>
                  <a:pt x="5343637" y="3545151"/>
                  <a:pt x="5118654" y="3525681"/>
                </a:cubicBezTo>
                <a:cubicBezTo>
                  <a:pt x="4893671" y="3506211"/>
                  <a:pt x="4593201" y="3530956"/>
                  <a:pt x="4210505" y="3525681"/>
                </a:cubicBezTo>
                <a:cubicBezTo>
                  <a:pt x="3827809" y="3520406"/>
                  <a:pt x="3926737" y="3528779"/>
                  <a:pt x="3852750" y="3525681"/>
                </a:cubicBezTo>
                <a:cubicBezTo>
                  <a:pt x="3778763" y="3522583"/>
                  <a:pt x="3408062" y="3507240"/>
                  <a:pt x="3054680" y="3525681"/>
                </a:cubicBezTo>
                <a:cubicBezTo>
                  <a:pt x="2701298" y="3544123"/>
                  <a:pt x="2469961" y="3517641"/>
                  <a:pt x="2146532" y="3525681"/>
                </a:cubicBezTo>
                <a:cubicBezTo>
                  <a:pt x="1823103" y="3533721"/>
                  <a:pt x="1647166" y="3568082"/>
                  <a:pt x="1238384" y="3525681"/>
                </a:cubicBezTo>
                <a:cubicBezTo>
                  <a:pt x="829602" y="3483280"/>
                  <a:pt x="908714" y="3499131"/>
                  <a:pt x="660471" y="3525681"/>
                </a:cubicBezTo>
                <a:cubicBezTo>
                  <a:pt x="412228" y="3552231"/>
                  <a:pt x="276388" y="3542657"/>
                  <a:pt x="0" y="3525681"/>
                </a:cubicBezTo>
                <a:cubicBezTo>
                  <a:pt x="-13583" y="3275168"/>
                  <a:pt x="16427" y="3081041"/>
                  <a:pt x="0" y="2902811"/>
                </a:cubicBezTo>
                <a:cubicBezTo>
                  <a:pt x="-16427" y="2724581"/>
                  <a:pt x="-14029" y="2524938"/>
                  <a:pt x="0" y="2385711"/>
                </a:cubicBezTo>
                <a:cubicBezTo>
                  <a:pt x="14029" y="2246484"/>
                  <a:pt x="15849" y="2027466"/>
                  <a:pt x="0" y="1903868"/>
                </a:cubicBezTo>
                <a:cubicBezTo>
                  <a:pt x="-15849" y="1780270"/>
                  <a:pt x="-15865" y="1505349"/>
                  <a:pt x="0" y="1245741"/>
                </a:cubicBezTo>
                <a:cubicBezTo>
                  <a:pt x="15865" y="986133"/>
                  <a:pt x="-3650" y="924016"/>
                  <a:pt x="0" y="728641"/>
                </a:cubicBezTo>
                <a:cubicBezTo>
                  <a:pt x="3650" y="533266"/>
                  <a:pt x="-28093" y="324506"/>
                  <a:pt x="0" y="0"/>
                </a:cubicBezTo>
                <a:close/>
              </a:path>
              <a:path w="11007857" h="3525681" stroke="0" extrusionOk="0">
                <a:moveTo>
                  <a:pt x="0" y="0"/>
                </a:moveTo>
                <a:cubicBezTo>
                  <a:pt x="192302" y="1310"/>
                  <a:pt x="352731" y="3791"/>
                  <a:pt x="577912" y="0"/>
                </a:cubicBezTo>
                <a:cubicBezTo>
                  <a:pt x="803093" y="-3791"/>
                  <a:pt x="1104528" y="-21880"/>
                  <a:pt x="1486061" y="0"/>
                </a:cubicBezTo>
                <a:cubicBezTo>
                  <a:pt x="1867594" y="21880"/>
                  <a:pt x="2185177" y="5084"/>
                  <a:pt x="2394209" y="0"/>
                </a:cubicBezTo>
                <a:cubicBezTo>
                  <a:pt x="2603241" y="-5084"/>
                  <a:pt x="2882939" y="-32397"/>
                  <a:pt x="3082200" y="0"/>
                </a:cubicBezTo>
                <a:cubicBezTo>
                  <a:pt x="3281461" y="32397"/>
                  <a:pt x="3317613" y="4861"/>
                  <a:pt x="3439955" y="0"/>
                </a:cubicBezTo>
                <a:cubicBezTo>
                  <a:pt x="3562297" y="-4861"/>
                  <a:pt x="3652758" y="-9664"/>
                  <a:pt x="3797711" y="0"/>
                </a:cubicBezTo>
                <a:cubicBezTo>
                  <a:pt x="3942664" y="9664"/>
                  <a:pt x="4104212" y="3874"/>
                  <a:pt x="4265545" y="0"/>
                </a:cubicBezTo>
                <a:cubicBezTo>
                  <a:pt x="4426878" y="-3874"/>
                  <a:pt x="4834934" y="-27416"/>
                  <a:pt x="5063614" y="0"/>
                </a:cubicBezTo>
                <a:cubicBezTo>
                  <a:pt x="5292294" y="27416"/>
                  <a:pt x="5415276" y="-13619"/>
                  <a:pt x="5531448" y="0"/>
                </a:cubicBezTo>
                <a:cubicBezTo>
                  <a:pt x="5647620" y="13619"/>
                  <a:pt x="6119700" y="-27600"/>
                  <a:pt x="6439596" y="0"/>
                </a:cubicBezTo>
                <a:cubicBezTo>
                  <a:pt x="6759492" y="27600"/>
                  <a:pt x="6888611" y="19914"/>
                  <a:pt x="7127587" y="0"/>
                </a:cubicBezTo>
                <a:cubicBezTo>
                  <a:pt x="7366563" y="-19914"/>
                  <a:pt x="7535528" y="-28871"/>
                  <a:pt x="7705500" y="0"/>
                </a:cubicBezTo>
                <a:cubicBezTo>
                  <a:pt x="7875472" y="28871"/>
                  <a:pt x="8057607" y="-11833"/>
                  <a:pt x="8173334" y="0"/>
                </a:cubicBezTo>
                <a:cubicBezTo>
                  <a:pt x="8289061" y="11833"/>
                  <a:pt x="8647269" y="-12393"/>
                  <a:pt x="8971403" y="0"/>
                </a:cubicBezTo>
                <a:cubicBezTo>
                  <a:pt x="9295537" y="12393"/>
                  <a:pt x="9373362" y="14770"/>
                  <a:pt x="9549316" y="0"/>
                </a:cubicBezTo>
                <a:cubicBezTo>
                  <a:pt x="9725270" y="-14770"/>
                  <a:pt x="9853588" y="-18630"/>
                  <a:pt x="10127228" y="0"/>
                </a:cubicBezTo>
                <a:cubicBezTo>
                  <a:pt x="10400868" y="18630"/>
                  <a:pt x="10670452" y="7475"/>
                  <a:pt x="11007857" y="0"/>
                </a:cubicBezTo>
                <a:cubicBezTo>
                  <a:pt x="11030638" y="166425"/>
                  <a:pt x="11032420" y="309593"/>
                  <a:pt x="11007857" y="517100"/>
                </a:cubicBezTo>
                <a:cubicBezTo>
                  <a:pt x="10983294" y="724607"/>
                  <a:pt x="10989188" y="814064"/>
                  <a:pt x="11007857" y="1034200"/>
                </a:cubicBezTo>
                <a:cubicBezTo>
                  <a:pt x="11026526" y="1254336"/>
                  <a:pt x="11005210" y="1371282"/>
                  <a:pt x="11007857" y="1516043"/>
                </a:cubicBezTo>
                <a:cubicBezTo>
                  <a:pt x="11010504" y="1660804"/>
                  <a:pt x="11011760" y="1986753"/>
                  <a:pt x="11007857" y="2174170"/>
                </a:cubicBezTo>
                <a:cubicBezTo>
                  <a:pt x="11003954" y="2361587"/>
                  <a:pt x="11000949" y="2495556"/>
                  <a:pt x="11007857" y="2761783"/>
                </a:cubicBezTo>
                <a:cubicBezTo>
                  <a:pt x="11014765" y="3028010"/>
                  <a:pt x="11005667" y="3163474"/>
                  <a:pt x="11007857" y="3525681"/>
                </a:cubicBezTo>
                <a:cubicBezTo>
                  <a:pt x="10647279" y="3537897"/>
                  <a:pt x="10422770" y="3527505"/>
                  <a:pt x="10099709" y="3525681"/>
                </a:cubicBezTo>
                <a:cubicBezTo>
                  <a:pt x="9776648" y="3523857"/>
                  <a:pt x="9817562" y="3511085"/>
                  <a:pt x="9631875" y="3525681"/>
                </a:cubicBezTo>
                <a:cubicBezTo>
                  <a:pt x="9446188" y="3540277"/>
                  <a:pt x="9235702" y="3511355"/>
                  <a:pt x="8943884" y="3525681"/>
                </a:cubicBezTo>
                <a:cubicBezTo>
                  <a:pt x="8652066" y="3540007"/>
                  <a:pt x="8643278" y="3526855"/>
                  <a:pt x="8365971" y="3525681"/>
                </a:cubicBezTo>
                <a:cubicBezTo>
                  <a:pt x="8088664" y="3524507"/>
                  <a:pt x="7871440" y="3529473"/>
                  <a:pt x="7677980" y="3525681"/>
                </a:cubicBezTo>
                <a:cubicBezTo>
                  <a:pt x="7484520" y="3521889"/>
                  <a:pt x="7075307" y="3497961"/>
                  <a:pt x="6769832" y="3525681"/>
                </a:cubicBezTo>
                <a:cubicBezTo>
                  <a:pt x="6464357" y="3553401"/>
                  <a:pt x="6165864" y="3545328"/>
                  <a:pt x="5861684" y="3525681"/>
                </a:cubicBezTo>
                <a:cubicBezTo>
                  <a:pt x="5557504" y="3506034"/>
                  <a:pt x="5575586" y="3511891"/>
                  <a:pt x="5393850" y="3525681"/>
                </a:cubicBezTo>
                <a:cubicBezTo>
                  <a:pt x="5212114" y="3539471"/>
                  <a:pt x="4894828" y="3539924"/>
                  <a:pt x="4705859" y="3525681"/>
                </a:cubicBezTo>
                <a:cubicBezTo>
                  <a:pt x="4516890" y="3511438"/>
                  <a:pt x="4114947" y="3560995"/>
                  <a:pt x="3907789" y="3525681"/>
                </a:cubicBezTo>
                <a:cubicBezTo>
                  <a:pt x="3700631" y="3490368"/>
                  <a:pt x="3726909" y="3523062"/>
                  <a:pt x="3550034" y="3525681"/>
                </a:cubicBezTo>
                <a:cubicBezTo>
                  <a:pt x="3373159" y="3528300"/>
                  <a:pt x="3092169" y="3543294"/>
                  <a:pt x="2751964" y="3525681"/>
                </a:cubicBezTo>
                <a:cubicBezTo>
                  <a:pt x="2411759" y="3508069"/>
                  <a:pt x="2293178" y="3502331"/>
                  <a:pt x="1843816" y="3525681"/>
                </a:cubicBezTo>
                <a:cubicBezTo>
                  <a:pt x="1394454" y="3549031"/>
                  <a:pt x="1579816" y="3524117"/>
                  <a:pt x="1375982" y="3525681"/>
                </a:cubicBezTo>
                <a:cubicBezTo>
                  <a:pt x="1172148" y="3527245"/>
                  <a:pt x="1015226" y="3556542"/>
                  <a:pt x="687991" y="3525681"/>
                </a:cubicBezTo>
                <a:cubicBezTo>
                  <a:pt x="360756" y="3494820"/>
                  <a:pt x="259008" y="3527511"/>
                  <a:pt x="0" y="3525681"/>
                </a:cubicBezTo>
                <a:cubicBezTo>
                  <a:pt x="-16311" y="3365810"/>
                  <a:pt x="20878" y="3095671"/>
                  <a:pt x="0" y="2938068"/>
                </a:cubicBezTo>
                <a:cubicBezTo>
                  <a:pt x="-20878" y="2780465"/>
                  <a:pt x="26452" y="2642417"/>
                  <a:pt x="0" y="2385711"/>
                </a:cubicBezTo>
                <a:cubicBezTo>
                  <a:pt x="-26452" y="2129005"/>
                  <a:pt x="21734" y="2017876"/>
                  <a:pt x="0" y="1868611"/>
                </a:cubicBezTo>
                <a:cubicBezTo>
                  <a:pt x="-21734" y="1719346"/>
                  <a:pt x="-3026" y="1499146"/>
                  <a:pt x="0" y="1351511"/>
                </a:cubicBezTo>
                <a:cubicBezTo>
                  <a:pt x="3026" y="1203876"/>
                  <a:pt x="1961" y="1053967"/>
                  <a:pt x="0" y="763898"/>
                </a:cubicBezTo>
                <a:cubicBezTo>
                  <a:pt x="-1961" y="473829"/>
                  <a:pt x="2206" y="337502"/>
                  <a:pt x="0" y="0"/>
                </a:cubicBezTo>
                <a:close/>
              </a:path>
            </a:pathLst>
          </a:custGeom>
          <a:solidFill>
            <a:schemeClr val="bg1"/>
          </a:solidFill>
          <a:ln>
            <a:solidFill>
              <a:srgbClr val="02083C"/>
            </a:solidFill>
            <a:extLst>
              <a:ext uri="{C807C97D-BFC1-408E-A445-0C87EB9F89A2}">
                <ask:lineSketchStyleProps xmlns:ask="http://schemas.microsoft.com/office/drawing/2018/sketchyshapes" sd="35753704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Rectangle 5">
            <a:extLst>
              <a:ext uri="{FF2B5EF4-FFF2-40B4-BE49-F238E27FC236}">
                <a16:creationId xmlns:a16="http://schemas.microsoft.com/office/drawing/2014/main" id="{ABA20C38-C454-7097-1EA1-8AA150A5BA68}"/>
              </a:ext>
            </a:extLst>
          </p:cNvPr>
          <p:cNvSpPr/>
          <p:nvPr/>
        </p:nvSpPr>
        <p:spPr>
          <a:xfrm>
            <a:off x="1343553" y="2982553"/>
            <a:ext cx="1181987" cy="595007"/>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defTabSz="400050">
              <a:lnSpc>
                <a:spcPct val="80000"/>
              </a:lnSpc>
              <a:spcAft>
                <a:spcPts val="0"/>
              </a:spcAft>
            </a:pPr>
            <a:r>
              <a:rPr lang="en-GB" sz="1600" b="1">
                <a:solidFill>
                  <a:srgbClr val="02083C"/>
                </a:solidFill>
              </a:rPr>
              <a:t>Land</a:t>
            </a:r>
          </a:p>
        </p:txBody>
      </p:sp>
      <p:pic>
        <p:nvPicPr>
          <p:cNvPr id="7" name="Graphic 6">
            <a:extLst>
              <a:ext uri="{FF2B5EF4-FFF2-40B4-BE49-F238E27FC236}">
                <a16:creationId xmlns:a16="http://schemas.microsoft.com/office/drawing/2014/main" id="{D7E63A24-8DD1-539C-431E-F11851B5AB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297" y="2919157"/>
            <a:ext cx="528738" cy="513631"/>
          </a:xfrm>
          <a:prstGeom prst="rect">
            <a:avLst/>
          </a:prstGeom>
        </p:spPr>
      </p:pic>
      <p:sp>
        <p:nvSpPr>
          <p:cNvPr id="10" name="TextBox 9">
            <a:extLst>
              <a:ext uri="{FF2B5EF4-FFF2-40B4-BE49-F238E27FC236}">
                <a16:creationId xmlns:a16="http://schemas.microsoft.com/office/drawing/2014/main" id="{D025E365-6841-D884-A0D9-E13F3BB25F96}"/>
              </a:ext>
            </a:extLst>
          </p:cNvPr>
          <p:cNvSpPr txBox="1"/>
          <p:nvPr/>
        </p:nvSpPr>
        <p:spPr>
          <a:xfrm>
            <a:off x="3088158" y="2836295"/>
            <a:ext cx="2871353" cy="830997"/>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Generating energy = income &amp; community energy.</a:t>
            </a:r>
          </a:p>
        </p:txBody>
      </p:sp>
      <p:sp>
        <p:nvSpPr>
          <p:cNvPr id="11" name="Rectangle 10">
            <a:extLst>
              <a:ext uri="{FF2B5EF4-FFF2-40B4-BE49-F238E27FC236}">
                <a16:creationId xmlns:a16="http://schemas.microsoft.com/office/drawing/2014/main" id="{E962F130-6380-01B0-9016-97C3FE0A24CC}"/>
              </a:ext>
            </a:extLst>
          </p:cNvPr>
          <p:cNvSpPr/>
          <p:nvPr/>
        </p:nvSpPr>
        <p:spPr>
          <a:xfrm>
            <a:off x="1318652" y="3597720"/>
            <a:ext cx="1206887" cy="894892"/>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defTabSz="400050">
              <a:lnSpc>
                <a:spcPct val="80000"/>
              </a:lnSpc>
              <a:spcAft>
                <a:spcPts val="0"/>
              </a:spcAft>
            </a:pPr>
            <a:r>
              <a:rPr lang="en-GB" sz="1600" b="1">
                <a:solidFill>
                  <a:srgbClr val="02083C"/>
                </a:solidFill>
              </a:rPr>
              <a:t>Gross Internal Area </a:t>
            </a:r>
            <a:endParaRPr lang="en-GB" sz="1600" b="1" baseline="30000">
              <a:solidFill>
                <a:srgbClr val="02083C"/>
              </a:solidFill>
            </a:endParaRPr>
          </a:p>
        </p:txBody>
      </p:sp>
      <p:pic>
        <p:nvPicPr>
          <p:cNvPr id="12" name="Graphic 11">
            <a:extLst>
              <a:ext uri="{FF2B5EF4-FFF2-40B4-BE49-F238E27FC236}">
                <a16:creationId xmlns:a16="http://schemas.microsoft.com/office/drawing/2014/main" id="{0E95DA83-C6C8-65B0-6225-8A7C086AF7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0297" y="3718178"/>
            <a:ext cx="434179" cy="434179"/>
          </a:xfrm>
          <a:prstGeom prst="rect">
            <a:avLst/>
          </a:prstGeom>
        </p:spPr>
      </p:pic>
      <p:sp>
        <p:nvSpPr>
          <p:cNvPr id="13" name="TextBox 12">
            <a:extLst>
              <a:ext uri="{FF2B5EF4-FFF2-40B4-BE49-F238E27FC236}">
                <a16:creationId xmlns:a16="http://schemas.microsoft.com/office/drawing/2014/main" id="{51CC9B5C-A753-221B-0FC5-46F0BDFD6B3D}"/>
              </a:ext>
            </a:extLst>
          </p:cNvPr>
          <p:cNvSpPr txBox="1"/>
          <p:nvPr/>
        </p:nvSpPr>
        <p:spPr>
          <a:xfrm>
            <a:off x="3097888" y="3849698"/>
            <a:ext cx="2871353" cy="338554"/>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Rationalised.</a:t>
            </a:r>
          </a:p>
        </p:txBody>
      </p:sp>
      <p:sp>
        <p:nvSpPr>
          <p:cNvPr id="14" name="Rectangle 13">
            <a:extLst>
              <a:ext uri="{FF2B5EF4-FFF2-40B4-BE49-F238E27FC236}">
                <a16:creationId xmlns:a16="http://schemas.microsoft.com/office/drawing/2014/main" id="{E74B7851-B1E5-38EF-7EA7-899989DA3558}"/>
              </a:ext>
            </a:extLst>
          </p:cNvPr>
          <p:cNvSpPr/>
          <p:nvPr/>
        </p:nvSpPr>
        <p:spPr>
          <a:xfrm>
            <a:off x="1284785" y="4458834"/>
            <a:ext cx="1402213" cy="652906"/>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marL="0" lvl="0" indent="0" defTabSz="400050">
              <a:lnSpc>
                <a:spcPct val="80000"/>
              </a:lnSpc>
              <a:spcBef>
                <a:spcPct val="0"/>
              </a:spcBef>
              <a:spcAft>
                <a:spcPts val="0"/>
              </a:spcAft>
              <a:buNone/>
            </a:pPr>
            <a:r>
              <a:rPr lang="en-GB" sz="1600" b="1" kern="1200">
                <a:solidFill>
                  <a:srgbClr val="02083C"/>
                </a:solidFill>
              </a:rPr>
              <a:t>Energy Consumption </a:t>
            </a:r>
          </a:p>
        </p:txBody>
      </p:sp>
      <p:pic>
        <p:nvPicPr>
          <p:cNvPr id="15" name="Graphic 14">
            <a:extLst>
              <a:ext uri="{FF2B5EF4-FFF2-40B4-BE49-F238E27FC236}">
                <a16:creationId xmlns:a16="http://schemas.microsoft.com/office/drawing/2014/main" id="{DE53C718-478C-0E7C-5A47-7446DD50BA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347" y="4546383"/>
            <a:ext cx="434179" cy="434179"/>
          </a:xfrm>
          <a:prstGeom prst="rect">
            <a:avLst/>
          </a:prstGeom>
        </p:spPr>
      </p:pic>
      <p:sp>
        <p:nvSpPr>
          <p:cNvPr id="16" name="TextBox 15">
            <a:extLst>
              <a:ext uri="{FF2B5EF4-FFF2-40B4-BE49-F238E27FC236}">
                <a16:creationId xmlns:a16="http://schemas.microsoft.com/office/drawing/2014/main" id="{599C1871-CB96-B6AF-9C97-6117E8BBA84E}"/>
              </a:ext>
            </a:extLst>
          </p:cNvPr>
          <p:cNvSpPr txBox="1"/>
          <p:nvPr/>
        </p:nvSpPr>
        <p:spPr>
          <a:xfrm>
            <a:off x="3073197" y="4540770"/>
            <a:ext cx="2871353" cy="338554"/>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-90% and offset/inset 10%.</a:t>
            </a:r>
          </a:p>
        </p:txBody>
      </p:sp>
      <p:sp>
        <p:nvSpPr>
          <p:cNvPr id="19" name="Rectangle 18">
            <a:extLst>
              <a:ext uri="{FF2B5EF4-FFF2-40B4-BE49-F238E27FC236}">
                <a16:creationId xmlns:a16="http://schemas.microsoft.com/office/drawing/2014/main" id="{84E8D929-97B1-1BE3-C49E-61B9A774A21C}"/>
              </a:ext>
            </a:extLst>
          </p:cNvPr>
          <p:cNvSpPr/>
          <p:nvPr/>
        </p:nvSpPr>
        <p:spPr>
          <a:xfrm>
            <a:off x="1284786" y="5164563"/>
            <a:ext cx="1629170" cy="757179"/>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marL="0" lvl="0" indent="0" defTabSz="400050">
              <a:lnSpc>
                <a:spcPct val="80000"/>
              </a:lnSpc>
              <a:spcAft>
                <a:spcPts val="0"/>
              </a:spcAft>
              <a:buNone/>
            </a:pPr>
            <a:r>
              <a:rPr lang="en-GB" sz="1600" b="1">
                <a:solidFill>
                  <a:srgbClr val="02083C"/>
                </a:solidFill>
              </a:rPr>
              <a:t>Power </a:t>
            </a:r>
          </a:p>
          <a:p>
            <a:pPr marL="0" lvl="0" indent="0" defTabSz="400050">
              <a:lnSpc>
                <a:spcPct val="80000"/>
              </a:lnSpc>
              <a:spcAft>
                <a:spcPts val="0"/>
              </a:spcAft>
              <a:buNone/>
            </a:pPr>
            <a:r>
              <a:rPr lang="en-GB" sz="1600" b="1">
                <a:solidFill>
                  <a:srgbClr val="02083C"/>
                </a:solidFill>
              </a:rPr>
              <a:t>Generation </a:t>
            </a:r>
          </a:p>
        </p:txBody>
      </p:sp>
      <p:pic>
        <p:nvPicPr>
          <p:cNvPr id="21" name="Graphic 20">
            <a:extLst>
              <a:ext uri="{FF2B5EF4-FFF2-40B4-BE49-F238E27FC236}">
                <a16:creationId xmlns:a16="http://schemas.microsoft.com/office/drawing/2014/main" id="{CF946AF9-C60C-6C3D-6FF2-884CEB6584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565" y="5297525"/>
            <a:ext cx="409749" cy="409749"/>
          </a:xfrm>
          <a:prstGeom prst="rect">
            <a:avLst/>
          </a:prstGeom>
        </p:spPr>
      </p:pic>
      <p:sp>
        <p:nvSpPr>
          <p:cNvPr id="22" name="TextBox 21">
            <a:extLst>
              <a:ext uri="{FF2B5EF4-FFF2-40B4-BE49-F238E27FC236}">
                <a16:creationId xmlns:a16="http://schemas.microsoft.com/office/drawing/2014/main" id="{F1D9852A-9740-F4DE-F9BE-29136B6B3C06}"/>
              </a:ext>
            </a:extLst>
          </p:cNvPr>
          <p:cNvSpPr txBox="1"/>
          <p:nvPr/>
        </p:nvSpPr>
        <p:spPr>
          <a:xfrm>
            <a:off x="3070576" y="5245737"/>
            <a:ext cx="2871353" cy="338554"/>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Modal shift to +70%.</a:t>
            </a:r>
          </a:p>
        </p:txBody>
      </p:sp>
      <p:sp>
        <p:nvSpPr>
          <p:cNvPr id="34" name="Rectangle 33">
            <a:extLst>
              <a:ext uri="{FF2B5EF4-FFF2-40B4-BE49-F238E27FC236}">
                <a16:creationId xmlns:a16="http://schemas.microsoft.com/office/drawing/2014/main" id="{D2421BAB-B3AB-4CA6-2D7B-9279343A080E}"/>
              </a:ext>
            </a:extLst>
          </p:cNvPr>
          <p:cNvSpPr/>
          <p:nvPr/>
        </p:nvSpPr>
        <p:spPr>
          <a:xfrm>
            <a:off x="7040741" y="3368412"/>
            <a:ext cx="1290287" cy="595007"/>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defTabSz="400050">
              <a:lnSpc>
                <a:spcPct val="80000"/>
              </a:lnSpc>
              <a:spcAft>
                <a:spcPts val="0"/>
              </a:spcAft>
            </a:pPr>
            <a:r>
              <a:rPr lang="en-GB" sz="1600" b="1">
                <a:solidFill>
                  <a:srgbClr val="02083C"/>
                </a:solidFill>
              </a:rPr>
              <a:t>Site and buildings</a:t>
            </a:r>
          </a:p>
        </p:txBody>
      </p:sp>
      <p:sp>
        <p:nvSpPr>
          <p:cNvPr id="36" name="TextBox 35">
            <a:extLst>
              <a:ext uri="{FF2B5EF4-FFF2-40B4-BE49-F238E27FC236}">
                <a16:creationId xmlns:a16="http://schemas.microsoft.com/office/drawing/2014/main" id="{D391017E-983C-351C-74F0-AEC2B5BBC66D}"/>
              </a:ext>
            </a:extLst>
          </p:cNvPr>
          <p:cNvSpPr txBox="1"/>
          <p:nvPr/>
        </p:nvSpPr>
        <p:spPr>
          <a:xfrm>
            <a:off x="8473264" y="3249334"/>
            <a:ext cx="2871353" cy="584775"/>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Rationalised, Community Energy.</a:t>
            </a:r>
          </a:p>
        </p:txBody>
      </p:sp>
      <p:pic>
        <p:nvPicPr>
          <p:cNvPr id="38" name="Graphic 37" descr="Modern architecture outline">
            <a:extLst>
              <a:ext uri="{FF2B5EF4-FFF2-40B4-BE49-F238E27FC236}">
                <a16:creationId xmlns:a16="http://schemas.microsoft.com/office/drawing/2014/main" id="{2032EA67-3ADA-DE5B-A4CD-BF1C99A490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065" y="3324531"/>
            <a:ext cx="644816" cy="644816"/>
          </a:xfrm>
          <a:prstGeom prst="rect">
            <a:avLst/>
          </a:prstGeom>
        </p:spPr>
      </p:pic>
      <p:sp>
        <p:nvSpPr>
          <p:cNvPr id="39" name="Rectangle 38">
            <a:extLst>
              <a:ext uri="{FF2B5EF4-FFF2-40B4-BE49-F238E27FC236}">
                <a16:creationId xmlns:a16="http://schemas.microsoft.com/office/drawing/2014/main" id="{77684578-6AD6-9E80-2E12-F2B61036A294}"/>
              </a:ext>
            </a:extLst>
          </p:cNvPr>
          <p:cNvSpPr/>
          <p:nvPr/>
        </p:nvSpPr>
        <p:spPr>
          <a:xfrm>
            <a:off x="7050471" y="4032273"/>
            <a:ext cx="1290287" cy="595007"/>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defTabSz="400050">
              <a:lnSpc>
                <a:spcPct val="80000"/>
              </a:lnSpc>
              <a:spcAft>
                <a:spcPts val="0"/>
              </a:spcAft>
            </a:pPr>
            <a:r>
              <a:rPr lang="en-GB" sz="1600" b="1">
                <a:solidFill>
                  <a:srgbClr val="02083C"/>
                </a:solidFill>
              </a:rPr>
              <a:t>Water consumption</a:t>
            </a:r>
          </a:p>
        </p:txBody>
      </p:sp>
      <p:pic>
        <p:nvPicPr>
          <p:cNvPr id="43" name="Graphic 42" descr="Water outline">
            <a:extLst>
              <a:ext uri="{FF2B5EF4-FFF2-40B4-BE49-F238E27FC236}">
                <a16:creationId xmlns:a16="http://schemas.microsoft.com/office/drawing/2014/main" id="{A2663849-F0F2-55C0-011B-93A2FE548B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09065" y="3989519"/>
            <a:ext cx="644816" cy="644816"/>
          </a:xfrm>
          <a:prstGeom prst="rect">
            <a:avLst/>
          </a:prstGeom>
        </p:spPr>
      </p:pic>
      <p:sp>
        <p:nvSpPr>
          <p:cNvPr id="44" name="TextBox 43">
            <a:extLst>
              <a:ext uri="{FF2B5EF4-FFF2-40B4-BE49-F238E27FC236}">
                <a16:creationId xmlns:a16="http://schemas.microsoft.com/office/drawing/2014/main" id="{F8010E97-45A6-203D-D2B5-70B69729B880}"/>
              </a:ext>
            </a:extLst>
          </p:cNvPr>
          <p:cNvSpPr txBox="1"/>
          <p:nvPr/>
        </p:nvSpPr>
        <p:spPr>
          <a:xfrm>
            <a:off x="8478129" y="4068139"/>
            <a:ext cx="2871353" cy="338554"/>
          </a:xfrm>
          <a:prstGeom prst="rect">
            <a:avLst/>
          </a:prstGeom>
          <a:solidFill>
            <a:srgbClr val="02083C"/>
          </a:solid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Benchmark policy.</a:t>
            </a:r>
          </a:p>
        </p:txBody>
      </p:sp>
      <p:sp>
        <p:nvSpPr>
          <p:cNvPr id="46" name="Rectangle 45">
            <a:extLst>
              <a:ext uri="{FF2B5EF4-FFF2-40B4-BE49-F238E27FC236}">
                <a16:creationId xmlns:a16="http://schemas.microsoft.com/office/drawing/2014/main" id="{44E050B5-6024-5C0C-2BD6-D9D19DC5BAD9}"/>
              </a:ext>
            </a:extLst>
          </p:cNvPr>
          <p:cNvSpPr/>
          <p:nvPr/>
        </p:nvSpPr>
        <p:spPr>
          <a:xfrm>
            <a:off x="7050472" y="4911136"/>
            <a:ext cx="1084382" cy="595007"/>
          </a:xfrm>
          <a:prstGeom prst="rect">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6" tIns="36000" rIns="5715" bIns="36000" numCol="1" spcCol="1270" anchor="ctr" anchorCtr="0">
            <a:noAutofit/>
          </a:bodyPr>
          <a:lstStyle/>
          <a:p>
            <a:pPr defTabSz="400050">
              <a:lnSpc>
                <a:spcPct val="80000"/>
              </a:lnSpc>
              <a:spcAft>
                <a:spcPts val="0"/>
              </a:spcAft>
            </a:pPr>
            <a:r>
              <a:rPr lang="en-GB" sz="1600" b="1">
                <a:solidFill>
                  <a:srgbClr val="02083C"/>
                </a:solidFill>
              </a:rPr>
              <a:t>Staff and Residents</a:t>
            </a:r>
          </a:p>
        </p:txBody>
      </p:sp>
      <p:sp>
        <p:nvSpPr>
          <p:cNvPr id="50" name="TextBox 49">
            <a:extLst>
              <a:ext uri="{FF2B5EF4-FFF2-40B4-BE49-F238E27FC236}">
                <a16:creationId xmlns:a16="http://schemas.microsoft.com/office/drawing/2014/main" id="{92666D87-CD8B-94B8-D58C-561018377AFF}"/>
              </a:ext>
            </a:extLst>
          </p:cNvPr>
          <p:cNvSpPr txBox="1"/>
          <p:nvPr/>
        </p:nvSpPr>
        <p:spPr>
          <a:xfrm>
            <a:off x="8460973" y="4707548"/>
            <a:ext cx="2871353" cy="1077218"/>
          </a:xfrm>
          <a:prstGeom prst="rect">
            <a:avLst/>
          </a:prstGeom>
          <a:solidFill>
            <a:srgbClr val="02083C"/>
          </a:solidFill>
        </p:spPr>
        <p:txBody>
          <a:bodyPr wrap="square" rtlCol="0">
            <a:spAutoFit/>
          </a:bodyPr>
          <a:lstStyle/>
          <a:p>
            <a:r>
              <a:rPr lang="en-GB" sz="1600" b="1" i="0">
                <a:solidFill>
                  <a:schemeClr val="bg1"/>
                </a:solidFill>
                <a:effectLst/>
                <a:latin typeface="Arial" panose="020B0604020202020204" pitchFamily="34" charset="0"/>
                <a:cs typeface="Arial" panose="020B0604020202020204" pitchFamily="34" charset="0"/>
              </a:rPr>
              <a:t>Knowledgeable about carbon literacy and improved health and wellbeing.</a:t>
            </a:r>
            <a:endParaRPr lang="en-GB"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28E46B6-2B6A-B94F-B063-4D292C869343}"/>
              </a:ext>
            </a:extLst>
          </p:cNvPr>
          <p:cNvSpPr txBox="1"/>
          <p:nvPr/>
        </p:nvSpPr>
        <p:spPr>
          <a:xfrm>
            <a:off x="2675921" y="3077004"/>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2" name="TextBox 51">
            <a:extLst>
              <a:ext uri="{FF2B5EF4-FFF2-40B4-BE49-F238E27FC236}">
                <a16:creationId xmlns:a16="http://schemas.microsoft.com/office/drawing/2014/main" id="{03DF4079-8067-6AE5-3522-42C027A4D557}"/>
              </a:ext>
            </a:extLst>
          </p:cNvPr>
          <p:cNvSpPr txBox="1"/>
          <p:nvPr/>
        </p:nvSpPr>
        <p:spPr>
          <a:xfrm>
            <a:off x="2672708" y="3732586"/>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id="{C230677F-87DF-C336-CC06-E6D479C170FF}"/>
              </a:ext>
            </a:extLst>
          </p:cNvPr>
          <p:cNvSpPr txBox="1"/>
          <p:nvPr/>
        </p:nvSpPr>
        <p:spPr>
          <a:xfrm>
            <a:off x="2670585" y="4578464"/>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9D1255B2-7F62-754E-14E4-FD5F06CB979D}"/>
              </a:ext>
            </a:extLst>
          </p:cNvPr>
          <p:cNvSpPr txBox="1"/>
          <p:nvPr/>
        </p:nvSpPr>
        <p:spPr>
          <a:xfrm>
            <a:off x="2677475" y="5271566"/>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5" name="TextBox 54">
            <a:extLst>
              <a:ext uri="{FF2B5EF4-FFF2-40B4-BE49-F238E27FC236}">
                <a16:creationId xmlns:a16="http://schemas.microsoft.com/office/drawing/2014/main" id="{F43D0FD6-4F5D-A210-6969-1FC985E53D13}"/>
              </a:ext>
            </a:extLst>
          </p:cNvPr>
          <p:cNvSpPr txBox="1"/>
          <p:nvPr/>
        </p:nvSpPr>
        <p:spPr>
          <a:xfrm>
            <a:off x="8124700" y="3436543"/>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0A8A95FB-4F53-8F4D-5F63-EDEAA4A26BF4}"/>
              </a:ext>
            </a:extLst>
          </p:cNvPr>
          <p:cNvSpPr txBox="1"/>
          <p:nvPr/>
        </p:nvSpPr>
        <p:spPr>
          <a:xfrm>
            <a:off x="8124700" y="4070708"/>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sp>
        <p:nvSpPr>
          <p:cNvPr id="57" name="TextBox 56">
            <a:extLst>
              <a:ext uri="{FF2B5EF4-FFF2-40B4-BE49-F238E27FC236}">
                <a16:creationId xmlns:a16="http://schemas.microsoft.com/office/drawing/2014/main" id="{386207E5-8311-F414-C6D2-F8946E493E64}"/>
              </a:ext>
            </a:extLst>
          </p:cNvPr>
          <p:cNvSpPr txBox="1"/>
          <p:nvPr/>
        </p:nvSpPr>
        <p:spPr>
          <a:xfrm>
            <a:off x="8161128" y="4977806"/>
            <a:ext cx="246634" cy="338554"/>
          </a:xfrm>
          <a:prstGeom prst="rect">
            <a:avLst/>
          </a:prstGeom>
          <a:noFill/>
        </p:spPr>
        <p:txBody>
          <a:bodyPr wrap="square" rtlCol="0">
            <a:spAutoFit/>
          </a:bodyPr>
          <a:lstStyle/>
          <a:p>
            <a:r>
              <a:rPr lang="en-GB" sz="1600" b="1">
                <a:solidFill>
                  <a:srgbClr val="C5D201"/>
                </a:solidFill>
                <a:latin typeface="Arial" panose="020B0604020202020204" pitchFamily="34" charset="0"/>
                <a:cs typeface="Arial" panose="020B0604020202020204" pitchFamily="34" charset="0"/>
              </a:rPr>
              <a:t>=</a:t>
            </a:r>
          </a:p>
        </p:txBody>
      </p:sp>
      <p:pic>
        <p:nvPicPr>
          <p:cNvPr id="8" name="Graphic 7" descr="Magnifying glass outline">
            <a:extLst>
              <a:ext uri="{FF2B5EF4-FFF2-40B4-BE49-F238E27FC236}">
                <a16:creationId xmlns:a16="http://schemas.microsoft.com/office/drawing/2014/main" id="{67ABA4B3-11F4-F360-5F4A-754CF69FD8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92994" y="4926084"/>
            <a:ext cx="476958" cy="476958"/>
          </a:xfrm>
          <a:prstGeom prst="rect">
            <a:avLst/>
          </a:prstGeom>
        </p:spPr>
      </p:pic>
      <p:sp>
        <p:nvSpPr>
          <p:cNvPr id="17" name="Rectangle 16">
            <a:extLst>
              <a:ext uri="{FF2B5EF4-FFF2-40B4-BE49-F238E27FC236}">
                <a16:creationId xmlns:a16="http://schemas.microsoft.com/office/drawing/2014/main" id="{E6E47BEB-712C-12F6-EBA8-C2D782AFF7B4}"/>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95BD5188-CED2-D31A-4DD4-D42EBBB0B77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Tree>
    <p:extLst>
      <p:ext uri="{BB962C8B-B14F-4D97-AF65-F5344CB8AC3E}">
        <p14:creationId xmlns:p14="http://schemas.microsoft.com/office/powerpoint/2010/main" val="12849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1000"/>
                                        <p:tgtEl>
                                          <p:spTgt spid="53"/>
                                        </p:tgtEl>
                                      </p:cBhvr>
                                    </p:animEffect>
                                    <p:anim calcmode="lin" valueType="num">
                                      <p:cBhvr>
                                        <p:cTn id="62" dur="1000" fill="hold"/>
                                        <p:tgtEl>
                                          <p:spTgt spid="53"/>
                                        </p:tgtEl>
                                        <p:attrNameLst>
                                          <p:attrName>ppt_x</p:attrName>
                                        </p:attrNameLst>
                                      </p:cBhvr>
                                      <p:tavLst>
                                        <p:tav tm="0">
                                          <p:val>
                                            <p:strVal val="#ppt_x"/>
                                          </p:val>
                                        </p:tav>
                                        <p:tav tm="100000">
                                          <p:val>
                                            <p:strVal val="#ppt_x"/>
                                          </p:val>
                                        </p:tav>
                                      </p:tavLst>
                                    </p:anim>
                                    <p:anim calcmode="lin" valueType="num">
                                      <p:cBhvr>
                                        <p:cTn id="63" dur="1000" fill="hold"/>
                                        <p:tgtEl>
                                          <p:spTgt spid="5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1000"/>
                                        <p:tgtEl>
                                          <p:spTgt spid="54"/>
                                        </p:tgtEl>
                                      </p:cBhvr>
                                    </p:animEffect>
                                    <p:anim calcmode="lin" valueType="num">
                                      <p:cBhvr>
                                        <p:cTn id="84" dur="1000" fill="hold"/>
                                        <p:tgtEl>
                                          <p:spTgt spid="54"/>
                                        </p:tgtEl>
                                        <p:attrNameLst>
                                          <p:attrName>ppt_x</p:attrName>
                                        </p:attrNameLst>
                                      </p:cBhvr>
                                      <p:tavLst>
                                        <p:tav tm="0">
                                          <p:val>
                                            <p:strVal val="#ppt_x"/>
                                          </p:val>
                                        </p:tav>
                                        <p:tav tm="100000">
                                          <p:val>
                                            <p:strVal val="#ppt_x"/>
                                          </p:val>
                                        </p:tav>
                                      </p:tavLst>
                                    </p:anim>
                                    <p:anim calcmode="lin" valueType="num">
                                      <p:cBhvr>
                                        <p:cTn id="85" dur="1000" fill="hold"/>
                                        <p:tgtEl>
                                          <p:spTgt spid="5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ppt_x</p:attrName>
                                        </p:attrNameLst>
                                      </p:cBhvr>
                                      <p:tavLst>
                                        <p:tav tm="0">
                                          <p:val>
                                            <p:strVal val="#ppt_x"/>
                                          </p:val>
                                        </p:tav>
                                        <p:tav tm="100000">
                                          <p:val>
                                            <p:strVal val="#ppt_x"/>
                                          </p:val>
                                        </p:tav>
                                      </p:tavLst>
                                    </p:anim>
                                    <p:anim calcmode="lin" valueType="num">
                                      <p:cBhvr>
                                        <p:cTn id="9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1000"/>
                                        <p:tgtEl>
                                          <p:spTgt spid="38"/>
                                        </p:tgtEl>
                                      </p:cBhvr>
                                    </p:animEffect>
                                    <p:anim calcmode="lin" valueType="num">
                                      <p:cBhvr>
                                        <p:cTn id="96" dur="1000" fill="hold"/>
                                        <p:tgtEl>
                                          <p:spTgt spid="38"/>
                                        </p:tgtEl>
                                        <p:attrNameLst>
                                          <p:attrName>ppt_x</p:attrName>
                                        </p:attrNameLst>
                                      </p:cBhvr>
                                      <p:tavLst>
                                        <p:tav tm="0">
                                          <p:val>
                                            <p:strVal val="#ppt_x"/>
                                          </p:val>
                                        </p:tav>
                                        <p:tav tm="100000">
                                          <p:val>
                                            <p:strVal val="#ppt_x"/>
                                          </p:val>
                                        </p:tav>
                                      </p:tavLst>
                                    </p:anim>
                                    <p:anim calcmode="lin" valueType="num">
                                      <p:cBhvr>
                                        <p:cTn id="97" dur="1000" fill="hold"/>
                                        <p:tgtEl>
                                          <p:spTgt spid="3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000"/>
                                        <p:tgtEl>
                                          <p:spTgt spid="34"/>
                                        </p:tgtEl>
                                      </p:cBhvr>
                                    </p:animEffect>
                                    <p:anim calcmode="lin" valueType="num">
                                      <p:cBhvr>
                                        <p:cTn id="101" dur="1000" fill="hold"/>
                                        <p:tgtEl>
                                          <p:spTgt spid="34"/>
                                        </p:tgtEl>
                                        <p:attrNameLst>
                                          <p:attrName>ppt_x</p:attrName>
                                        </p:attrNameLst>
                                      </p:cBhvr>
                                      <p:tavLst>
                                        <p:tav tm="0">
                                          <p:val>
                                            <p:strVal val="#ppt_x"/>
                                          </p:val>
                                        </p:tav>
                                        <p:tav tm="100000">
                                          <p:val>
                                            <p:strVal val="#ppt_x"/>
                                          </p:val>
                                        </p:tav>
                                      </p:tavLst>
                                    </p:anim>
                                    <p:anim calcmode="lin" valueType="num">
                                      <p:cBhvr>
                                        <p:cTn id="102" dur="1000" fill="hold"/>
                                        <p:tgtEl>
                                          <p:spTgt spid="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1000"/>
                                        <p:tgtEl>
                                          <p:spTgt spid="55"/>
                                        </p:tgtEl>
                                      </p:cBhvr>
                                    </p:animEffect>
                                    <p:anim calcmode="lin" valueType="num">
                                      <p:cBhvr>
                                        <p:cTn id="106" dur="1000" fill="hold"/>
                                        <p:tgtEl>
                                          <p:spTgt spid="55"/>
                                        </p:tgtEl>
                                        <p:attrNameLst>
                                          <p:attrName>ppt_x</p:attrName>
                                        </p:attrNameLst>
                                      </p:cBhvr>
                                      <p:tavLst>
                                        <p:tav tm="0">
                                          <p:val>
                                            <p:strVal val="#ppt_x"/>
                                          </p:val>
                                        </p:tav>
                                        <p:tav tm="100000">
                                          <p:val>
                                            <p:strVal val="#ppt_x"/>
                                          </p:val>
                                        </p:tav>
                                      </p:tavLst>
                                    </p:anim>
                                    <p:anim calcmode="lin" valueType="num">
                                      <p:cBhvr>
                                        <p:cTn id="107" dur="1000" fill="hold"/>
                                        <p:tgtEl>
                                          <p:spTgt spid="55"/>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1000"/>
                                        <p:tgtEl>
                                          <p:spTgt spid="36"/>
                                        </p:tgtEl>
                                      </p:cBhvr>
                                    </p:animEffect>
                                    <p:anim calcmode="lin" valueType="num">
                                      <p:cBhvr>
                                        <p:cTn id="111" dur="1000" fill="hold"/>
                                        <p:tgtEl>
                                          <p:spTgt spid="36"/>
                                        </p:tgtEl>
                                        <p:attrNameLst>
                                          <p:attrName>ppt_x</p:attrName>
                                        </p:attrNameLst>
                                      </p:cBhvr>
                                      <p:tavLst>
                                        <p:tav tm="0">
                                          <p:val>
                                            <p:strVal val="#ppt_x"/>
                                          </p:val>
                                        </p:tav>
                                        <p:tav tm="100000">
                                          <p:val>
                                            <p:strVal val="#ppt_x"/>
                                          </p:val>
                                        </p:tav>
                                      </p:tavLst>
                                    </p:anim>
                                    <p:anim calcmode="lin" valueType="num">
                                      <p:cBhvr>
                                        <p:cTn id="11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1000"/>
                                        <p:tgtEl>
                                          <p:spTgt spid="43"/>
                                        </p:tgtEl>
                                      </p:cBhvr>
                                    </p:animEffect>
                                    <p:anim calcmode="lin" valueType="num">
                                      <p:cBhvr>
                                        <p:cTn id="118" dur="1000" fill="hold"/>
                                        <p:tgtEl>
                                          <p:spTgt spid="43"/>
                                        </p:tgtEl>
                                        <p:attrNameLst>
                                          <p:attrName>ppt_x</p:attrName>
                                        </p:attrNameLst>
                                      </p:cBhvr>
                                      <p:tavLst>
                                        <p:tav tm="0">
                                          <p:val>
                                            <p:strVal val="#ppt_x"/>
                                          </p:val>
                                        </p:tav>
                                        <p:tav tm="100000">
                                          <p:val>
                                            <p:strVal val="#ppt_x"/>
                                          </p:val>
                                        </p:tav>
                                      </p:tavLst>
                                    </p:anim>
                                    <p:anim calcmode="lin" valueType="num">
                                      <p:cBhvr>
                                        <p:cTn id="119" dur="1000" fill="hold"/>
                                        <p:tgtEl>
                                          <p:spTgt spid="4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1000"/>
                                        <p:tgtEl>
                                          <p:spTgt spid="39"/>
                                        </p:tgtEl>
                                      </p:cBhvr>
                                    </p:animEffect>
                                    <p:anim calcmode="lin" valueType="num">
                                      <p:cBhvr>
                                        <p:cTn id="123" dur="1000" fill="hold"/>
                                        <p:tgtEl>
                                          <p:spTgt spid="39"/>
                                        </p:tgtEl>
                                        <p:attrNameLst>
                                          <p:attrName>ppt_x</p:attrName>
                                        </p:attrNameLst>
                                      </p:cBhvr>
                                      <p:tavLst>
                                        <p:tav tm="0">
                                          <p:val>
                                            <p:strVal val="#ppt_x"/>
                                          </p:val>
                                        </p:tav>
                                        <p:tav tm="100000">
                                          <p:val>
                                            <p:strVal val="#ppt_x"/>
                                          </p:val>
                                        </p:tav>
                                      </p:tavLst>
                                    </p:anim>
                                    <p:anim calcmode="lin" valueType="num">
                                      <p:cBhvr>
                                        <p:cTn id="124" dur="1000" fill="hold"/>
                                        <p:tgtEl>
                                          <p:spTgt spid="3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1000"/>
                                        <p:tgtEl>
                                          <p:spTgt spid="56"/>
                                        </p:tgtEl>
                                      </p:cBhvr>
                                    </p:animEffect>
                                    <p:anim calcmode="lin" valueType="num">
                                      <p:cBhvr>
                                        <p:cTn id="128" dur="1000" fill="hold"/>
                                        <p:tgtEl>
                                          <p:spTgt spid="56"/>
                                        </p:tgtEl>
                                        <p:attrNameLst>
                                          <p:attrName>ppt_x</p:attrName>
                                        </p:attrNameLst>
                                      </p:cBhvr>
                                      <p:tavLst>
                                        <p:tav tm="0">
                                          <p:val>
                                            <p:strVal val="#ppt_x"/>
                                          </p:val>
                                        </p:tav>
                                        <p:tav tm="100000">
                                          <p:val>
                                            <p:strVal val="#ppt_x"/>
                                          </p:val>
                                        </p:tav>
                                      </p:tavLst>
                                    </p:anim>
                                    <p:anim calcmode="lin" valueType="num">
                                      <p:cBhvr>
                                        <p:cTn id="129" dur="1000" fill="hold"/>
                                        <p:tgtEl>
                                          <p:spTgt spid="56"/>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1000"/>
                                        <p:tgtEl>
                                          <p:spTgt spid="44"/>
                                        </p:tgtEl>
                                      </p:cBhvr>
                                    </p:animEffect>
                                    <p:anim calcmode="lin" valueType="num">
                                      <p:cBhvr>
                                        <p:cTn id="133" dur="1000" fill="hold"/>
                                        <p:tgtEl>
                                          <p:spTgt spid="44"/>
                                        </p:tgtEl>
                                        <p:attrNameLst>
                                          <p:attrName>ppt_x</p:attrName>
                                        </p:attrNameLst>
                                      </p:cBhvr>
                                      <p:tavLst>
                                        <p:tav tm="0">
                                          <p:val>
                                            <p:strVal val="#ppt_x"/>
                                          </p:val>
                                        </p:tav>
                                        <p:tav tm="100000">
                                          <p:val>
                                            <p:strVal val="#ppt_x"/>
                                          </p:val>
                                        </p:tav>
                                      </p:tavLst>
                                    </p:anim>
                                    <p:anim calcmode="lin" valueType="num">
                                      <p:cBhvr>
                                        <p:cTn id="13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1000"/>
                                        <p:tgtEl>
                                          <p:spTgt spid="46"/>
                                        </p:tgtEl>
                                      </p:cBhvr>
                                    </p:animEffect>
                                    <p:anim calcmode="lin" valueType="num">
                                      <p:cBhvr>
                                        <p:cTn id="140" dur="1000" fill="hold"/>
                                        <p:tgtEl>
                                          <p:spTgt spid="46"/>
                                        </p:tgtEl>
                                        <p:attrNameLst>
                                          <p:attrName>ppt_x</p:attrName>
                                        </p:attrNameLst>
                                      </p:cBhvr>
                                      <p:tavLst>
                                        <p:tav tm="0">
                                          <p:val>
                                            <p:strVal val="#ppt_x"/>
                                          </p:val>
                                        </p:tav>
                                        <p:tav tm="100000">
                                          <p:val>
                                            <p:strVal val="#ppt_x"/>
                                          </p:val>
                                        </p:tav>
                                      </p:tavLst>
                                    </p:anim>
                                    <p:anim calcmode="lin" valueType="num">
                                      <p:cBhvr>
                                        <p:cTn id="141" dur="1000" fill="hold"/>
                                        <p:tgtEl>
                                          <p:spTgt spid="46"/>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fade">
                                      <p:cBhvr>
                                        <p:cTn id="144" dur="1000"/>
                                        <p:tgtEl>
                                          <p:spTgt spid="57"/>
                                        </p:tgtEl>
                                      </p:cBhvr>
                                    </p:animEffect>
                                    <p:anim calcmode="lin" valueType="num">
                                      <p:cBhvr>
                                        <p:cTn id="145" dur="1000" fill="hold"/>
                                        <p:tgtEl>
                                          <p:spTgt spid="57"/>
                                        </p:tgtEl>
                                        <p:attrNameLst>
                                          <p:attrName>ppt_x</p:attrName>
                                        </p:attrNameLst>
                                      </p:cBhvr>
                                      <p:tavLst>
                                        <p:tav tm="0">
                                          <p:val>
                                            <p:strVal val="#ppt_x"/>
                                          </p:val>
                                        </p:tav>
                                        <p:tav tm="100000">
                                          <p:val>
                                            <p:strVal val="#ppt_x"/>
                                          </p:val>
                                        </p:tav>
                                      </p:tavLst>
                                    </p:anim>
                                    <p:anim calcmode="lin" valueType="num">
                                      <p:cBhvr>
                                        <p:cTn id="146" dur="1000" fill="hold"/>
                                        <p:tgtEl>
                                          <p:spTgt spid="57"/>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1000"/>
                                        <p:tgtEl>
                                          <p:spTgt spid="50"/>
                                        </p:tgtEl>
                                      </p:cBhvr>
                                    </p:animEffect>
                                    <p:anim calcmode="lin" valueType="num">
                                      <p:cBhvr>
                                        <p:cTn id="150" dur="1000" fill="hold"/>
                                        <p:tgtEl>
                                          <p:spTgt spid="50"/>
                                        </p:tgtEl>
                                        <p:attrNameLst>
                                          <p:attrName>ppt_x</p:attrName>
                                        </p:attrNameLst>
                                      </p:cBhvr>
                                      <p:tavLst>
                                        <p:tav tm="0">
                                          <p:val>
                                            <p:strVal val="#ppt_x"/>
                                          </p:val>
                                        </p:tav>
                                        <p:tav tm="100000">
                                          <p:val>
                                            <p:strVal val="#ppt_x"/>
                                          </p:val>
                                        </p:tav>
                                      </p:tavLst>
                                    </p:anim>
                                    <p:anim calcmode="lin" valueType="num">
                                      <p:cBhvr>
                                        <p:cTn id="151" dur="1000" fill="hold"/>
                                        <p:tgtEl>
                                          <p:spTgt spid="50"/>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1000"/>
                                        <p:tgtEl>
                                          <p:spTgt spid="8"/>
                                        </p:tgtEl>
                                      </p:cBhvr>
                                    </p:animEffect>
                                    <p:anim calcmode="lin" valueType="num">
                                      <p:cBhvr>
                                        <p:cTn id="155" dur="1000" fill="hold"/>
                                        <p:tgtEl>
                                          <p:spTgt spid="8"/>
                                        </p:tgtEl>
                                        <p:attrNameLst>
                                          <p:attrName>ppt_x</p:attrName>
                                        </p:attrNameLst>
                                      </p:cBhvr>
                                      <p:tavLst>
                                        <p:tav tm="0">
                                          <p:val>
                                            <p:strVal val="#ppt_x"/>
                                          </p:val>
                                        </p:tav>
                                        <p:tav tm="100000">
                                          <p:val>
                                            <p:strVal val="#ppt_x"/>
                                          </p:val>
                                        </p:tav>
                                      </p:tavLst>
                                    </p:anim>
                                    <p:anim calcmode="lin" valueType="num">
                                      <p:cBhvr>
                                        <p:cTn id="1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3" grpId="0" animBg="1"/>
      <p:bldP spid="14" grpId="0"/>
      <p:bldP spid="16" grpId="0" animBg="1"/>
      <p:bldP spid="19" grpId="0"/>
      <p:bldP spid="22" grpId="0" animBg="1"/>
      <p:bldP spid="34" grpId="0"/>
      <p:bldP spid="36" grpId="0" animBg="1"/>
      <p:bldP spid="39" grpId="0"/>
      <p:bldP spid="44" grpId="0" animBg="1"/>
      <p:bldP spid="46" grpId="0"/>
      <p:bldP spid="50" grpId="0" animBg="1"/>
      <p:bldP spid="51" grpId="0"/>
      <p:bldP spid="52" grpId="0"/>
      <p:bldP spid="53" grpId="0"/>
      <p:bldP spid="54" grpId="0"/>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128F-B3F7-9245-A5D6-AFD55FBC762A}"/>
            </a:ext>
          </a:extLst>
        </p:cNvPr>
        <p:cNvGrpSpPr/>
        <p:nvPr/>
      </p:nvGrpSpPr>
      <p:grpSpPr>
        <a:xfrm>
          <a:off x="0" y="0"/>
          <a:ext cx="0" cy="0"/>
          <a:chOff x="0" y="0"/>
          <a:chExt cx="0" cy="0"/>
        </a:xfrm>
      </p:grpSpPr>
      <p:pic>
        <p:nvPicPr>
          <p:cNvPr id="8" name="Picture 7" descr="A close up of a green and blue surface&#10;&#10;AI-generated content may be incorrect.">
            <a:extLst>
              <a:ext uri="{FF2B5EF4-FFF2-40B4-BE49-F238E27FC236}">
                <a16:creationId xmlns:a16="http://schemas.microsoft.com/office/drawing/2014/main" id="{5216E014-557F-A2E1-AE25-B6ACE70BCE38}"/>
              </a:ext>
            </a:extLst>
          </p:cNvPr>
          <p:cNvPicPr>
            <a:picLocks noChangeAspect="1"/>
          </p:cNvPicPr>
          <p:nvPr/>
        </p:nvPicPr>
        <p:blipFill>
          <a:blip r:embed="rId3"/>
          <a:srcRect l="2500" t="30924" r="35830" b="19816"/>
          <a:stretch/>
        </p:blipFill>
        <p:spPr>
          <a:xfrm>
            <a:off x="0" y="0"/>
            <a:ext cx="12192000" cy="6858000"/>
          </a:xfrm>
          <a:prstGeom prst="rect">
            <a:avLst/>
          </a:prstGeom>
        </p:spPr>
      </p:pic>
      <p:sp>
        <p:nvSpPr>
          <p:cNvPr id="4" name="TextBox 3">
            <a:extLst>
              <a:ext uri="{FF2B5EF4-FFF2-40B4-BE49-F238E27FC236}">
                <a16:creationId xmlns:a16="http://schemas.microsoft.com/office/drawing/2014/main" id="{35A879D0-72B4-C46F-2A87-739B0153888B}"/>
              </a:ext>
            </a:extLst>
          </p:cNvPr>
          <p:cNvSpPr txBox="1"/>
          <p:nvPr/>
        </p:nvSpPr>
        <p:spPr>
          <a:xfrm>
            <a:off x="1254322" y="871141"/>
            <a:ext cx="7172952" cy="1938992"/>
          </a:xfrm>
          <a:prstGeom prst="rect">
            <a:avLst/>
          </a:prstGeom>
          <a:solidFill>
            <a:srgbClr val="02083C"/>
          </a:solidFill>
        </p:spPr>
        <p:txBody>
          <a:bodyPr wrap="square" rtlCol="0">
            <a:spAutoFit/>
          </a:bodyPr>
          <a:lstStyle/>
          <a:p>
            <a:r>
              <a:rPr lang="en-GB" sz="4000" b="1">
                <a:solidFill>
                  <a:schemeClr val="bg1"/>
                </a:solidFill>
                <a:latin typeface="Arial" panose="020B0604020202020204" pitchFamily="34" charset="0"/>
                <a:cs typeface="Arial" panose="020B0604020202020204" pitchFamily="34" charset="0"/>
              </a:rPr>
              <a:t>How do we achieve Net Zero for care sector estates at  </a:t>
            </a:r>
          </a:p>
          <a:p>
            <a:r>
              <a:rPr lang="en-GB" sz="4000" b="1">
                <a:solidFill>
                  <a:srgbClr val="C5D201"/>
                </a:solidFill>
                <a:latin typeface="Arial" panose="020B0604020202020204" pitchFamily="34" charset="0"/>
                <a:cs typeface="Arial" panose="020B0604020202020204" pitchFamily="34" charset="0"/>
              </a:rPr>
              <a:t>ZERO COST?</a:t>
            </a:r>
          </a:p>
        </p:txBody>
      </p:sp>
      <p:sp>
        <p:nvSpPr>
          <p:cNvPr id="27" name="TextBox 26">
            <a:extLst>
              <a:ext uri="{FF2B5EF4-FFF2-40B4-BE49-F238E27FC236}">
                <a16:creationId xmlns:a16="http://schemas.microsoft.com/office/drawing/2014/main" id="{1A6858E4-0422-5060-7FD2-609C3DF10B41}"/>
              </a:ext>
            </a:extLst>
          </p:cNvPr>
          <p:cNvSpPr txBox="1"/>
          <p:nvPr/>
        </p:nvSpPr>
        <p:spPr>
          <a:xfrm>
            <a:off x="1518477" y="3153830"/>
            <a:ext cx="6908797" cy="400110"/>
          </a:xfrm>
          <a:prstGeom prst="rect">
            <a:avLst/>
          </a:prstGeom>
          <a:solidFill>
            <a:srgbClr val="C5D201"/>
          </a:solidFill>
          <a:ln>
            <a:noFill/>
          </a:ln>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Estate and space utilisation.</a:t>
            </a:r>
          </a:p>
        </p:txBody>
      </p:sp>
      <p:sp>
        <p:nvSpPr>
          <p:cNvPr id="28" name="TextBox 27">
            <a:extLst>
              <a:ext uri="{FF2B5EF4-FFF2-40B4-BE49-F238E27FC236}">
                <a16:creationId xmlns:a16="http://schemas.microsoft.com/office/drawing/2014/main" id="{CE2A4769-C08B-6C0E-C905-1EF28BA6E545}"/>
              </a:ext>
            </a:extLst>
          </p:cNvPr>
          <p:cNvSpPr txBox="1"/>
          <p:nvPr/>
        </p:nvSpPr>
        <p:spPr>
          <a:xfrm>
            <a:off x="1518478" y="3649423"/>
            <a:ext cx="6908798" cy="400110"/>
          </a:xfrm>
          <a:prstGeom prst="rect">
            <a:avLst/>
          </a:prstGeom>
          <a:solidFill>
            <a:srgbClr val="C5D201"/>
          </a:solidFill>
          <a:ln>
            <a:noFill/>
          </a:ln>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Reduce energy/heat demand.</a:t>
            </a:r>
          </a:p>
        </p:txBody>
      </p:sp>
      <p:sp>
        <p:nvSpPr>
          <p:cNvPr id="29" name="TextBox 28">
            <a:extLst>
              <a:ext uri="{FF2B5EF4-FFF2-40B4-BE49-F238E27FC236}">
                <a16:creationId xmlns:a16="http://schemas.microsoft.com/office/drawing/2014/main" id="{FCAE81A2-AB12-BB8F-AC88-107AF685119F}"/>
              </a:ext>
            </a:extLst>
          </p:cNvPr>
          <p:cNvSpPr txBox="1"/>
          <p:nvPr/>
        </p:nvSpPr>
        <p:spPr>
          <a:xfrm>
            <a:off x="1518477" y="4145016"/>
            <a:ext cx="6908799" cy="400110"/>
          </a:xfrm>
          <a:prstGeom prst="rect">
            <a:avLst/>
          </a:prstGeom>
          <a:solidFill>
            <a:srgbClr val="C5D201"/>
          </a:solidFill>
          <a:ln>
            <a:noFill/>
          </a:ln>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Improve land and building fabric and/or systems.</a:t>
            </a:r>
          </a:p>
        </p:txBody>
      </p:sp>
      <p:sp>
        <p:nvSpPr>
          <p:cNvPr id="2" name="TextBox 1">
            <a:extLst>
              <a:ext uri="{FF2B5EF4-FFF2-40B4-BE49-F238E27FC236}">
                <a16:creationId xmlns:a16="http://schemas.microsoft.com/office/drawing/2014/main" id="{BFF1D0C4-AEE6-8DB9-C248-177C9F46E8C3}"/>
              </a:ext>
            </a:extLst>
          </p:cNvPr>
          <p:cNvSpPr txBox="1"/>
          <p:nvPr/>
        </p:nvSpPr>
        <p:spPr>
          <a:xfrm>
            <a:off x="1518478" y="4640609"/>
            <a:ext cx="6908800" cy="400110"/>
          </a:xfrm>
          <a:prstGeom prst="rect">
            <a:avLst/>
          </a:prstGeom>
          <a:solidFill>
            <a:srgbClr val="C5D201"/>
          </a:solidFill>
          <a:ln>
            <a:noFill/>
          </a:ln>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Match renewables on land and sites to your demand.</a:t>
            </a:r>
          </a:p>
        </p:txBody>
      </p:sp>
      <p:sp>
        <p:nvSpPr>
          <p:cNvPr id="3" name="TextBox 2">
            <a:extLst>
              <a:ext uri="{FF2B5EF4-FFF2-40B4-BE49-F238E27FC236}">
                <a16:creationId xmlns:a16="http://schemas.microsoft.com/office/drawing/2014/main" id="{C69B7C97-BBF2-1C41-A983-37529D2DE9AB}"/>
              </a:ext>
            </a:extLst>
          </p:cNvPr>
          <p:cNvSpPr txBox="1"/>
          <p:nvPr/>
        </p:nvSpPr>
        <p:spPr>
          <a:xfrm>
            <a:off x="1518478" y="5136202"/>
            <a:ext cx="6908800" cy="707886"/>
          </a:xfrm>
          <a:prstGeom prst="rect">
            <a:avLst/>
          </a:prstGeom>
          <a:solidFill>
            <a:srgbClr val="C5D201"/>
          </a:solidFill>
          <a:ln>
            <a:noFill/>
          </a:ln>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Match your estate with investment funded Cap-ex free renewable technologies, storage and EV charging.</a:t>
            </a:r>
          </a:p>
        </p:txBody>
      </p:sp>
      <p:cxnSp>
        <p:nvCxnSpPr>
          <p:cNvPr id="15" name="Connector: Elbow 14">
            <a:extLst>
              <a:ext uri="{FF2B5EF4-FFF2-40B4-BE49-F238E27FC236}">
                <a16:creationId xmlns:a16="http://schemas.microsoft.com/office/drawing/2014/main" id="{09918A3B-42C8-D5C3-6C48-B881D21153A1}"/>
              </a:ext>
            </a:extLst>
          </p:cNvPr>
          <p:cNvCxnSpPr>
            <a:cxnSpLocks/>
          </p:cNvCxnSpPr>
          <p:nvPr/>
        </p:nvCxnSpPr>
        <p:spPr>
          <a:xfrm rot="16200000" flipH="1">
            <a:off x="-783313" y="3359761"/>
            <a:ext cx="3773589" cy="406399"/>
          </a:xfrm>
          <a:prstGeom prst="bentConnector3">
            <a:avLst>
              <a:gd name="adj1" fmla="val 99752"/>
            </a:avLst>
          </a:prstGeom>
          <a:ln>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9545F74-5F08-00CB-99FF-6769A6D8D684}"/>
              </a:ext>
            </a:extLst>
          </p:cNvPr>
          <p:cNvCxnSpPr>
            <a:cxnSpLocks/>
          </p:cNvCxnSpPr>
          <p:nvPr/>
        </p:nvCxnSpPr>
        <p:spPr>
          <a:xfrm>
            <a:off x="890553" y="4798743"/>
            <a:ext cx="425856" cy="0"/>
          </a:xfrm>
          <a:prstGeom prst="straightConnector1">
            <a:avLst/>
          </a:prstGeom>
          <a:ln>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12DE298-510B-3EAC-6288-B219D251840B}"/>
              </a:ext>
            </a:extLst>
          </p:cNvPr>
          <p:cNvCxnSpPr>
            <a:cxnSpLocks/>
          </p:cNvCxnSpPr>
          <p:nvPr/>
        </p:nvCxnSpPr>
        <p:spPr>
          <a:xfrm>
            <a:off x="906767" y="4309118"/>
            <a:ext cx="425856" cy="0"/>
          </a:xfrm>
          <a:prstGeom prst="straightConnector1">
            <a:avLst/>
          </a:prstGeom>
          <a:ln>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21F3815-7AA3-B1A2-120F-2C81B96728BD}"/>
              </a:ext>
            </a:extLst>
          </p:cNvPr>
          <p:cNvCxnSpPr>
            <a:cxnSpLocks/>
          </p:cNvCxnSpPr>
          <p:nvPr/>
        </p:nvCxnSpPr>
        <p:spPr>
          <a:xfrm>
            <a:off x="900281" y="3801315"/>
            <a:ext cx="425856" cy="0"/>
          </a:xfrm>
          <a:prstGeom prst="straightConnector1">
            <a:avLst/>
          </a:prstGeom>
          <a:ln>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F812A69-6A0B-CCC0-2CBB-9F7E8E0D9D81}"/>
              </a:ext>
            </a:extLst>
          </p:cNvPr>
          <p:cNvCxnSpPr>
            <a:cxnSpLocks/>
          </p:cNvCxnSpPr>
          <p:nvPr/>
        </p:nvCxnSpPr>
        <p:spPr>
          <a:xfrm>
            <a:off x="919520" y="3305722"/>
            <a:ext cx="425856" cy="0"/>
          </a:xfrm>
          <a:prstGeom prst="straightConnector1">
            <a:avLst/>
          </a:prstGeom>
          <a:ln>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AD2EDBF-3087-C8AA-FC34-F3176E77C184}"/>
              </a:ext>
            </a:extLst>
          </p:cNvPr>
          <p:cNvCxnSpPr/>
          <p:nvPr/>
        </p:nvCxnSpPr>
        <p:spPr>
          <a:xfrm>
            <a:off x="894419" y="1676166"/>
            <a:ext cx="354041" cy="0"/>
          </a:xfrm>
          <a:prstGeom prst="line">
            <a:avLst/>
          </a:prstGeom>
          <a:ln>
            <a:solidFill>
              <a:srgbClr val="C5D201"/>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18A7700-95E2-711A-3902-380D131C1F05}"/>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C21CE9EA-9832-3988-5F7B-F6506B0555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Tree>
    <p:extLst>
      <p:ext uri="{BB962C8B-B14F-4D97-AF65-F5344CB8AC3E}">
        <p14:creationId xmlns:p14="http://schemas.microsoft.com/office/powerpoint/2010/main" val="322989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E101-9614-14FA-3C47-44F4D4C3D44D}"/>
            </a:ext>
          </a:extLst>
        </p:cNvPr>
        <p:cNvGrpSpPr/>
        <p:nvPr/>
      </p:nvGrpSpPr>
      <p:grpSpPr>
        <a:xfrm>
          <a:off x="0" y="0"/>
          <a:ext cx="0" cy="0"/>
          <a:chOff x="0" y="0"/>
          <a:chExt cx="0" cy="0"/>
        </a:xfrm>
      </p:grpSpPr>
      <p:pic>
        <p:nvPicPr>
          <p:cNvPr id="6" name="Picture 5" descr="A close up of a green and blue surface&#10;&#10;AI-generated content may be incorrect.">
            <a:extLst>
              <a:ext uri="{FF2B5EF4-FFF2-40B4-BE49-F238E27FC236}">
                <a16:creationId xmlns:a16="http://schemas.microsoft.com/office/drawing/2014/main" id="{F2733867-8687-51B2-FA43-77F37BAA86AE}"/>
              </a:ext>
            </a:extLst>
          </p:cNvPr>
          <p:cNvPicPr>
            <a:picLocks noChangeAspect="1"/>
          </p:cNvPicPr>
          <p:nvPr/>
        </p:nvPicPr>
        <p:blipFill>
          <a:blip r:embed="rId3"/>
          <a:srcRect t="47128" b="7517"/>
          <a:stretch/>
        </p:blipFill>
        <p:spPr>
          <a:xfrm>
            <a:off x="6690590" y="5185616"/>
            <a:ext cx="5499199" cy="1672384"/>
          </a:xfrm>
          <a:prstGeom prst="rect">
            <a:avLst/>
          </a:prstGeom>
        </p:spPr>
      </p:pic>
      <p:sp>
        <p:nvSpPr>
          <p:cNvPr id="5" name="Rectangle 4">
            <a:extLst>
              <a:ext uri="{FF2B5EF4-FFF2-40B4-BE49-F238E27FC236}">
                <a16:creationId xmlns:a16="http://schemas.microsoft.com/office/drawing/2014/main" id="{0A021CAD-FD45-C355-E6DB-F95DF52E50FD}"/>
              </a:ext>
            </a:extLst>
          </p:cNvPr>
          <p:cNvSpPr/>
          <p:nvPr/>
        </p:nvSpPr>
        <p:spPr>
          <a:xfrm>
            <a:off x="0" y="0"/>
            <a:ext cx="7451387" cy="6858000"/>
          </a:xfrm>
          <a:prstGeom prst="rect">
            <a:avLst/>
          </a:prstGeom>
          <a:solidFill>
            <a:srgbClr val="020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24FB59C-60F9-4C27-8FF2-DCB52FBCFF87}"/>
              </a:ext>
            </a:extLst>
          </p:cNvPr>
          <p:cNvSpPr txBox="1"/>
          <p:nvPr/>
        </p:nvSpPr>
        <p:spPr>
          <a:xfrm>
            <a:off x="468160" y="1172470"/>
            <a:ext cx="7472656" cy="1015663"/>
          </a:xfrm>
          <a:prstGeom prst="rect">
            <a:avLst/>
          </a:prstGeom>
          <a:solidFill>
            <a:srgbClr val="C5D201"/>
          </a:solidFill>
        </p:spPr>
        <p:txBody>
          <a:bodyPr wrap="square" rtlCol="0">
            <a:spAutoFit/>
          </a:bodyPr>
          <a:lstStyle/>
          <a:p>
            <a:r>
              <a:rPr lang="en-GB" sz="3000" b="1">
                <a:solidFill>
                  <a:srgbClr val="02083C"/>
                </a:solidFill>
                <a:latin typeface="Arial" panose="020B0604020202020204" pitchFamily="34" charset="0"/>
                <a:cs typeface="Arial" panose="020B0604020202020204" pitchFamily="34" charset="0"/>
              </a:rPr>
              <a:t>Investment funded renewable</a:t>
            </a:r>
          </a:p>
          <a:p>
            <a:r>
              <a:rPr lang="en-GB" sz="3000" b="1">
                <a:solidFill>
                  <a:srgbClr val="02083C"/>
                </a:solidFill>
                <a:latin typeface="Arial" panose="020B0604020202020204" pitchFamily="34" charset="0"/>
                <a:cs typeface="Arial" panose="020B0604020202020204" pitchFamily="34" charset="0"/>
              </a:rPr>
              <a:t>technologies: How it works</a:t>
            </a:r>
          </a:p>
        </p:txBody>
      </p:sp>
      <p:sp>
        <p:nvSpPr>
          <p:cNvPr id="10" name="Rectangle 9">
            <a:extLst>
              <a:ext uri="{FF2B5EF4-FFF2-40B4-BE49-F238E27FC236}">
                <a16:creationId xmlns:a16="http://schemas.microsoft.com/office/drawing/2014/main" id="{A0F80669-FEC6-88B5-DC03-5546A72C3D5F}"/>
              </a:ext>
            </a:extLst>
          </p:cNvPr>
          <p:cNvSpPr/>
          <p:nvPr/>
        </p:nvSpPr>
        <p:spPr>
          <a:xfrm>
            <a:off x="-1" y="2971416"/>
            <a:ext cx="5614068" cy="327048"/>
          </a:xfrm>
          <a:prstGeom prst="rect">
            <a:avLst/>
          </a:prstGeom>
          <a:solidFill>
            <a:srgbClr val="C5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2">
            <a:extLst>
              <a:ext uri="{FF2B5EF4-FFF2-40B4-BE49-F238E27FC236}">
                <a16:creationId xmlns:a16="http://schemas.microsoft.com/office/drawing/2014/main" id="{6A09C2D1-154C-64AD-400B-FE9FF487DA8F}"/>
              </a:ext>
            </a:extLst>
          </p:cNvPr>
          <p:cNvSpPr txBox="1">
            <a:spLocks/>
          </p:cNvSpPr>
          <p:nvPr/>
        </p:nvSpPr>
        <p:spPr>
          <a:xfrm>
            <a:off x="1304925" y="2996551"/>
            <a:ext cx="3596026" cy="276778"/>
          </a:xfrm>
          <a:prstGeom prst="rect">
            <a:avLst/>
          </a:prstGeom>
          <a:noFill/>
          <a:ln w="38100">
            <a:noFill/>
            <a:miter lim="800000"/>
          </a:ln>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a:solidFill>
                  <a:schemeClr val="tx1"/>
                </a:solidFill>
                <a:latin typeface="Arial" panose="020B0604020202020204" pitchFamily="34" charset="0"/>
                <a:cs typeface="Arial" panose="020B0604020202020204" pitchFamily="34" charset="0"/>
              </a:rPr>
              <a:t>Advantages of this approach</a:t>
            </a:r>
          </a:p>
        </p:txBody>
      </p:sp>
      <p:sp>
        <p:nvSpPr>
          <p:cNvPr id="21" name="Content Placeholder 2">
            <a:extLst>
              <a:ext uri="{FF2B5EF4-FFF2-40B4-BE49-F238E27FC236}">
                <a16:creationId xmlns:a16="http://schemas.microsoft.com/office/drawing/2014/main" id="{96E90845-A70A-C048-D566-F4CDC79A0652}"/>
              </a:ext>
            </a:extLst>
          </p:cNvPr>
          <p:cNvSpPr txBox="1">
            <a:spLocks/>
          </p:cNvSpPr>
          <p:nvPr/>
        </p:nvSpPr>
        <p:spPr>
          <a:xfrm>
            <a:off x="1479799" y="3617854"/>
            <a:ext cx="4624779" cy="2871767"/>
          </a:xfrm>
          <a:prstGeom prst="rect">
            <a:avLst/>
          </a:prstGeom>
          <a:noFill/>
          <a:ln w="38100">
            <a:noFill/>
          </a:ln>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0" lvl="2" indent="0">
              <a:spcBef>
                <a:spcPts val="0"/>
              </a:spcBef>
              <a:spcAft>
                <a:spcPts val="2600"/>
              </a:spcAft>
              <a:buClr>
                <a:schemeClr val="tx1"/>
              </a:buClr>
              <a:buSzPct val="110000"/>
              <a:buNone/>
            </a:pPr>
            <a:r>
              <a:rPr lang="en-GB" b="1">
                <a:solidFill>
                  <a:schemeClr val="bg1"/>
                </a:solidFill>
                <a:latin typeface="Arial" panose="020B0604020202020204" pitchFamily="34" charset="0"/>
                <a:cs typeface="Arial" panose="020B0604020202020204" pitchFamily="34" charset="0"/>
              </a:rPr>
              <a:t>Free installation and maintenance</a:t>
            </a:r>
          </a:p>
          <a:p>
            <a:pPr marL="0" lvl="2" indent="0">
              <a:spcBef>
                <a:spcPts val="0"/>
              </a:spcBef>
              <a:spcAft>
                <a:spcPts val="2600"/>
              </a:spcAft>
              <a:buClr>
                <a:schemeClr val="tx1"/>
              </a:buClr>
              <a:buSzPct val="110000"/>
              <a:buNone/>
            </a:pPr>
            <a:r>
              <a:rPr lang="en-GB" b="1">
                <a:solidFill>
                  <a:schemeClr val="bg1"/>
                </a:solidFill>
                <a:latin typeface="Arial" panose="020B0604020202020204" pitchFamily="34" charset="0"/>
                <a:cs typeface="Arial" panose="020B0604020202020204" pitchFamily="34" charset="0"/>
              </a:rPr>
              <a:t>Off-balance sheet &amp; IFRS16 compliant</a:t>
            </a:r>
          </a:p>
          <a:p>
            <a:pPr marL="0" lvl="2" indent="0">
              <a:spcBef>
                <a:spcPts val="0"/>
              </a:spcBef>
              <a:spcAft>
                <a:spcPts val="2600"/>
              </a:spcAft>
              <a:buClr>
                <a:schemeClr val="tx1"/>
              </a:buClr>
              <a:buSzPct val="110000"/>
              <a:buNone/>
            </a:pPr>
            <a:r>
              <a:rPr lang="en-GB" b="1">
                <a:solidFill>
                  <a:schemeClr val="bg1"/>
                </a:solidFill>
                <a:latin typeface="Arial" panose="020B0604020202020204" pitchFamily="34" charset="0"/>
                <a:cs typeface="Arial" panose="020B0604020202020204" pitchFamily="34" charset="0"/>
              </a:rPr>
              <a:t>Improved EPC ratings</a:t>
            </a:r>
          </a:p>
          <a:p>
            <a:pPr marL="0" lvl="2" indent="0">
              <a:spcBef>
                <a:spcPts val="0"/>
              </a:spcBef>
              <a:spcAft>
                <a:spcPts val="2600"/>
              </a:spcAft>
              <a:buClr>
                <a:schemeClr val="tx1"/>
              </a:buClr>
              <a:buSzPct val="110000"/>
              <a:buNone/>
            </a:pPr>
            <a:r>
              <a:rPr lang="en-GB" b="1">
                <a:solidFill>
                  <a:schemeClr val="bg1"/>
                </a:solidFill>
                <a:latin typeface="Arial" panose="020B0604020202020204" pitchFamily="34" charset="0"/>
                <a:cs typeface="Arial" panose="020B0604020202020204" pitchFamily="34" charset="0"/>
              </a:rPr>
              <a:t>Boosts ESG credentials</a:t>
            </a:r>
          </a:p>
          <a:p>
            <a:pPr marL="0" lvl="2" indent="0">
              <a:spcBef>
                <a:spcPts val="0"/>
              </a:spcBef>
              <a:spcAft>
                <a:spcPts val="2600"/>
              </a:spcAft>
              <a:buClr>
                <a:schemeClr val="tx1"/>
              </a:buClr>
              <a:buSzPct val="110000"/>
              <a:buNone/>
            </a:pPr>
            <a:r>
              <a:rPr lang="en-GB" b="1">
                <a:solidFill>
                  <a:schemeClr val="bg1"/>
                </a:solidFill>
                <a:latin typeface="Arial" panose="020B0604020202020204" pitchFamily="34" charset="0"/>
                <a:cs typeface="Arial" panose="020B0604020202020204" pitchFamily="34" charset="0"/>
              </a:rPr>
              <a:t>Creates new jobs in local community</a:t>
            </a:r>
          </a:p>
          <a:p>
            <a:pPr marL="0" lvl="2" indent="0">
              <a:spcBef>
                <a:spcPts val="0"/>
              </a:spcBef>
              <a:spcAft>
                <a:spcPts val="2600"/>
              </a:spcAft>
              <a:buClr>
                <a:schemeClr val="tx1"/>
              </a:buClr>
              <a:buSzPct val="110000"/>
              <a:buNone/>
            </a:pPr>
            <a:endParaRPr lang="en-GB" b="0"/>
          </a:p>
        </p:txBody>
      </p:sp>
      <p:sp>
        <p:nvSpPr>
          <p:cNvPr id="22" name="Content Placeholder 2">
            <a:extLst>
              <a:ext uri="{FF2B5EF4-FFF2-40B4-BE49-F238E27FC236}">
                <a16:creationId xmlns:a16="http://schemas.microsoft.com/office/drawing/2014/main" id="{8C36B6C2-E8BB-E11E-CB1A-42FCE5E1BB25}"/>
              </a:ext>
            </a:extLst>
          </p:cNvPr>
          <p:cNvSpPr txBox="1">
            <a:spLocks/>
          </p:cNvSpPr>
          <p:nvPr/>
        </p:nvSpPr>
        <p:spPr>
          <a:xfrm>
            <a:off x="579999" y="2336865"/>
            <a:ext cx="5535997" cy="49597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sz="1200">
                <a:solidFill>
                  <a:schemeClr val="bg1"/>
                </a:solidFill>
                <a:latin typeface="Arial" panose="020B0604020202020204" pitchFamily="34" charset="0"/>
                <a:cs typeface="Arial" panose="020B0604020202020204" pitchFamily="34" charset="0"/>
              </a:rPr>
              <a:t>Retrofit solar battery solution for green assets (PV solar panels, hybrid inverters, batteries and accessories).</a:t>
            </a:r>
          </a:p>
        </p:txBody>
      </p:sp>
      <p:sp>
        <p:nvSpPr>
          <p:cNvPr id="25" name="Oval 24">
            <a:extLst>
              <a:ext uri="{FF2B5EF4-FFF2-40B4-BE49-F238E27FC236}">
                <a16:creationId xmlns:a16="http://schemas.microsoft.com/office/drawing/2014/main" id="{D7CD9B97-C46E-685F-663E-BD0648D0ECF6}"/>
              </a:ext>
            </a:extLst>
          </p:cNvPr>
          <p:cNvSpPr/>
          <p:nvPr/>
        </p:nvSpPr>
        <p:spPr>
          <a:xfrm>
            <a:off x="757799" y="3533368"/>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b"/>
          <a:lstStyle/>
          <a:p>
            <a:pPr algn="ctr"/>
            <a:r>
              <a:rPr lang="en-GB" b="1">
                <a:solidFill>
                  <a:schemeClr val="tx1"/>
                </a:solidFill>
              </a:rPr>
              <a:t>1</a:t>
            </a:r>
          </a:p>
        </p:txBody>
      </p:sp>
      <p:sp>
        <p:nvSpPr>
          <p:cNvPr id="26" name="Oval 25">
            <a:extLst>
              <a:ext uri="{FF2B5EF4-FFF2-40B4-BE49-F238E27FC236}">
                <a16:creationId xmlns:a16="http://schemas.microsoft.com/office/drawing/2014/main" id="{54889881-57CE-0CB0-FB27-F840D59E5EAA}"/>
              </a:ext>
            </a:extLst>
          </p:cNvPr>
          <p:cNvSpPr/>
          <p:nvPr/>
        </p:nvSpPr>
        <p:spPr>
          <a:xfrm>
            <a:off x="757799" y="4138192"/>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b"/>
          <a:lstStyle/>
          <a:p>
            <a:pPr algn="ctr"/>
            <a:r>
              <a:rPr lang="en-GB" b="1">
                <a:solidFill>
                  <a:schemeClr val="tx1"/>
                </a:solidFill>
              </a:rPr>
              <a:t>2</a:t>
            </a:r>
          </a:p>
        </p:txBody>
      </p:sp>
      <p:sp>
        <p:nvSpPr>
          <p:cNvPr id="27" name="Oval 26">
            <a:extLst>
              <a:ext uri="{FF2B5EF4-FFF2-40B4-BE49-F238E27FC236}">
                <a16:creationId xmlns:a16="http://schemas.microsoft.com/office/drawing/2014/main" id="{FFDA67EC-7C15-F486-9DDA-50B372A3E057}"/>
              </a:ext>
            </a:extLst>
          </p:cNvPr>
          <p:cNvSpPr/>
          <p:nvPr/>
        </p:nvSpPr>
        <p:spPr>
          <a:xfrm>
            <a:off x="757799" y="4743016"/>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b"/>
          <a:lstStyle/>
          <a:p>
            <a:pPr algn="ctr"/>
            <a:r>
              <a:rPr lang="en-GB" b="1">
                <a:solidFill>
                  <a:schemeClr val="tx1"/>
                </a:solidFill>
              </a:rPr>
              <a:t>3</a:t>
            </a:r>
          </a:p>
        </p:txBody>
      </p:sp>
      <p:sp>
        <p:nvSpPr>
          <p:cNvPr id="28" name="Oval 27">
            <a:extLst>
              <a:ext uri="{FF2B5EF4-FFF2-40B4-BE49-F238E27FC236}">
                <a16:creationId xmlns:a16="http://schemas.microsoft.com/office/drawing/2014/main" id="{B63BF529-4238-B818-6254-29E7ADCD7C57}"/>
              </a:ext>
            </a:extLst>
          </p:cNvPr>
          <p:cNvSpPr/>
          <p:nvPr/>
        </p:nvSpPr>
        <p:spPr>
          <a:xfrm>
            <a:off x="757799" y="5347840"/>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b"/>
          <a:lstStyle/>
          <a:p>
            <a:pPr algn="ctr"/>
            <a:r>
              <a:rPr lang="en-GB" b="1">
                <a:solidFill>
                  <a:schemeClr val="tx1"/>
                </a:solidFill>
              </a:rPr>
              <a:t>4</a:t>
            </a:r>
          </a:p>
        </p:txBody>
      </p:sp>
      <p:sp>
        <p:nvSpPr>
          <p:cNvPr id="29" name="Oval 28">
            <a:extLst>
              <a:ext uri="{FF2B5EF4-FFF2-40B4-BE49-F238E27FC236}">
                <a16:creationId xmlns:a16="http://schemas.microsoft.com/office/drawing/2014/main" id="{4A3D5934-06CD-58F0-C2C6-523677767B65}"/>
              </a:ext>
            </a:extLst>
          </p:cNvPr>
          <p:cNvSpPr/>
          <p:nvPr/>
        </p:nvSpPr>
        <p:spPr>
          <a:xfrm>
            <a:off x="757799" y="5952664"/>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b"/>
          <a:lstStyle/>
          <a:p>
            <a:pPr algn="ctr"/>
            <a:r>
              <a:rPr lang="en-GB" b="1">
                <a:solidFill>
                  <a:schemeClr val="tx1"/>
                </a:solidFill>
              </a:rPr>
              <a:t>5</a:t>
            </a:r>
          </a:p>
        </p:txBody>
      </p:sp>
      <p:sp>
        <p:nvSpPr>
          <p:cNvPr id="30" name="Oval 29">
            <a:extLst>
              <a:ext uri="{FF2B5EF4-FFF2-40B4-BE49-F238E27FC236}">
                <a16:creationId xmlns:a16="http://schemas.microsoft.com/office/drawing/2014/main" id="{02210B86-185C-78C8-037F-50C75D26994C}"/>
              </a:ext>
            </a:extLst>
          </p:cNvPr>
          <p:cNvSpPr/>
          <p:nvPr/>
        </p:nvSpPr>
        <p:spPr>
          <a:xfrm>
            <a:off x="757799" y="2900207"/>
            <a:ext cx="468000" cy="468000"/>
          </a:xfrm>
          <a:prstGeom prst="ellipse">
            <a:avLst/>
          </a:prstGeom>
          <a:solidFill>
            <a:srgbClr val="C5D201"/>
          </a:solidFill>
          <a:ln w="19050">
            <a:solidFill>
              <a:srgbClr val="C5D2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4000" b="1">
                <a:solidFill>
                  <a:srgbClr val="02083C"/>
                </a:solidFill>
              </a:rPr>
              <a:t>+</a:t>
            </a:r>
          </a:p>
        </p:txBody>
      </p:sp>
      <p:sp>
        <p:nvSpPr>
          <p:cNvPr id="34" name="Rectangle 33">
            <a:extLst>
              <a:ext uri="{FF2B5EF4-FFF2-40B4-BE49-F238E27FC236}">
                <a16:creationId xmlns:a16="http://schemas.microsoft.com/office/drawing/2014/main" id="{F3C592AB-4C0B-3789-65A0-6CB9C51E724E}"/>
              </a:ext>
            </a:extLst>
          </p:cNvPr>
          <p:cNvSpPr/>
          <p:nvPr/>
        </p:nvSpPr>
        <p:spPr>
          <a:xfrm>
            <a:off x="7773595" y="3134051"/>
            <a:ext cx="4209856" cy="3355569"/>
          </a:xfrm>
          <a:custGeom>
            <a:avLst/>
            <a:gdLst>
              <a:gd name="connsiteX0" fmla="*/ 0 w 4209856"/>
              <a:gd name="connsiteY0" fmla="*/ 0 h 3355569"/>
              <a:gd name="connsiteX1" fmla="*/ 559309 w 4209856"/>
              <a:gd name="connsiteY1" fmla="*/ 0 h 3355569"/>
              <a:gd name="connsiteX2" fmla="*/ 1118619 w 4209856"/>
              <a:gd name="connsiteY2" fmla="*/ 0 h 3355569"/>
              <a:gd name="connsiteX3" fmla="*/ 1762125 w 4209856"/>
              <a:gd name="connsiteY3" fmla="*/ 0 h 3355569"/>
              <a:gd name="connsiteX4" fmla="*/ 2237238 w 4209856"/>
              <a:gd name="connsiteY4" fmla="*/ 0 h 3355569"/>
              <a:gd name="connsiteX5" fmla="*/ 2796547 w 4209856"/>
              <a:gd name="connsiteY5" fmla="*/ 0 h 3355569"/>
              <a:gd name="connsiteX6" fmla="*/ 3355857 w 4209856"/>
              <a:gd name="connsiteY6" fmla="*/ 0 h 3355569"/>
              <a:gd name="connsiteX7" fmla="*/ 4209856 w 4209856"/>
              <a:gd name="connsiteY7" fmla="*/ 0 h 3355569"/>
              <a:gd name="connsiteX8" fmla="*/ 4209856 w 4209856"/>
              <a:gd name="connsiteY8" fmla="*/ 671114 h 3355569"/>
              <a:gd name="connsiteX9" fmla="*/ 4209856 w 4209856"/>
              <a:gd name="connsiteY9" fmla="*/ 1342228 h 3355569"/>
              <a:gd name="connsiteX10" fmla="*/ 4209856 w 4209856"/>
              <a:gd name="connsiteY10" fmla="*/ 1979786 h 3355569"/>
              <a:gd name="connsiteX11" fmla="*/ 4209856 w 4209856"/>
              <a:gd name="connsiteY11" fmla="*/ 2617344 h 3355569"/>
              <a:gd name="connsiteX12" fmla="*/ 4209856 w 4209856"/>
              <a:gd name="connsiteY12" fmla="*/ 3355569 h 3355569"/>
              <a:gd name="connsiteX13" fmla="*/ 3524251 w 4209856"/>
              <a:gd name="connsiteY13" fmla="*/ 3355569 h 3355569"/>
              <a:gd name="connsiteX14" fmla="*/ 2838646 w 4209856"/>
              <a:gd name="connsiteY14" fmla="*/ 3355569 h 3355569"/>
              <a:gd name="connsiteX15" fmla="*/ 2321435 w 4209856"/>
              <a:gd name="connsiteY15" fmla="*/ 3355569 h 3355569"/>
              <a:gd name="connsiteX16" fmla="*/ 1846323 w 4209856"/>
              <a:gd name="connsiteY16" fmla="*/ 3355569 h 3355569"/>
              <a:gd name="connsiteX17" fmla="*/ 1287013 w 4209856"/>
              <a:gd name="connsiteY17" fmla="*/ 3355569 h 3355569"/>
              <a:gd name="connsiteX18" fmla="*/ 769802 w 4209856"/>
              <a:gd name="connsiteY18" fmla="*/ 3355569 h 3355569"/>
              <a:gd name="connsiteX19" fmla="*/ 0 w 4209856"/>
              <a:gd name="connsiteY19" fmla="*/ 3355569 h 3355569"/>
              <a:gd name="connsiteX20" fmla="*/ 0 w 4209856"/>
              <a:gd name="connsiteY20" fmla="*/ 2650900 h 3355569"/>
              <a:gd name="connsiteX21" fmla="*/ 0 w 4209856"/>
              <a:gd name="connsiteY21" fmla="*/ 2013341 h 3355569"/>
              <a:gd name="connsiteX22" fmla="*/ 0 w 4209856"/>
              <a:gd name="connsiteY22" fmla="*/ 1308672 h 3355569"/>
              <a:gd name="connsiteX23" fmla="*/ 0 w 4209856"/>
              <a:gd name="connsiteY23" fmla="*/ 738225 h 3355569"/>
              <a:gd name="connsiteX24" fmla="*/ 0 w 4209856"/>
              <a:gd name="connsiteY24" fmla="*/ 0 h 335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09856" h="3355569" fill="none" extrusionOk="0">
                <a:moveTo>
                  <a:pt x="0" y="0"/>
                </a:moveTo>
                <a:cubicBezTo>
                  <a:pt x="125164" y="-8872"/>
                  <a:pt x="410523" y="9719"/>
                  <a:pt x="559309" y="0"/>
                </a:cubicBezTo>
                <a:cubicBezTo>
                  <a:pt x="708095" y="-9719"/>
                  <a:pt x="915527" y="-6264"/>
                  <a:pt x="1118619" y="0"/>
                </a:cubicBezTo>
                <a:cubicBezTo>
                  <a:pt x="1321711" y="6264"/>
                  <a:pt x="1564071" y="-9613"/>
                  <a:pt x="1762125" y="0"/>
                </a:cubicBezTo>
                <a:cubicBezTo>
                  <a:pt x="1960179" y="9613"/>
                  <a:pt x="2122314" y="-20567"/>
                  <a:pt x="2237238" y="0"/>
                </a:cubicBezTo>
                <a:cubicBezTo>
                  <a:pt x="2352162" y="20567"/>
                  <a:pt x="2586247" y="-22192"/>
                  <a:pt x="2796547" y="0"/>
                </a:cubicBezTo>
                <a:cubicBezTo>
                  <a:pt x="3006847" y="22192"/>
                  <a:pt x="3121070" y="-19763"/>
                  <a:pt x="3355857" y="0"/>
                </a:cubicBezTo>
                <a:cubicBezTo>
                  <a:pt x="3590644" y="19763"/>
                  <a:pt x="3934152" y="40589"/>
                  <a:pt x="4209856" y="0"/>
                </a:cubicBezTo>
                <a:cubicBezTo>
                  <a:pt x="4223411" y="265775"/>
                  <a:pt x="4236361" y="382368"/>
                  <a:pt x="4209856" y="671114"/>
                </a:cubicBezTo>
                <a:cubicBezTo>
                  <a:pt x="4183351" y="959860"/>
                  <a:pt x="4227614" y="1096162"/>
                  <a:pt x="4209856" y="1342228"/>
                </a:cubicBezTo>
                <a:cubicBezTo>
                  <a:pt x="4192098" y="1588294"/>
                  <a:pt x="4207102" y="1749551"/>
                  <a:pt x="4209856" y="1979786"/>
                </a:cubicBezTo>
                <a:cubicBezTo>
                  <a:pt x="4212610" y="2210021"/>
                  <a:pt x="4219425" y="2367215"/>
                  <a:pt x="4209856" y="2617344"/>
                </a:cubicBezTo>
                <a:cubicBezTo>
                  <a:pt x="4200287" y="2867473"/>
                  <a:pt x="4243119" y="3041232"/>
                  <a:pt x="4209856" y="3355569"/>
                </a:cubicBezTo>
                <a:cubicBezTo>
                  <a:pt x="4060621" y="3343232"/>
                  <a:pt x="3860905" y="3323117"/>
                  <a:pt x="3524251" y="3355569"/>
                </a:cubicBezTo>
                <a:cubicBezTo>
                  <a:pt x="3187597" y="3388021"/>
                  <a:pt x="3132105" y="3363750"/>
                  <a:pt x="2838646" y="3355569"/>
                </a:cubicBezTo>
                <a:cubicBezTo>
                  <a:pt x="2545188" y="3347388"/>
                  <a:pt x="2526497" y="3356830"/>
                  <a:pt x="2321435" y="3355569"/>
                </a:cubicBezTo>
                <a:cubicBezTo>
                  <a:pt x="2116373" y="3354308"/>
                  <a:pt x="2018077" y="3354829"/>
                  <a:pt x="1846323" y="3355569"/>
                </a:cubicBezTo>
                <a:cubicBezTo>
                  <a:pt x="1674569" y="3356309"/>
                  <a:pt x="1399307" y="3382361"/>
                  <a:pt x="1287013" y="3355569"/>
                </a:cubicBezTo>
                <a:cubicBezTo>
                  <a:pt x="1174719" y="3328778"/>
                  <a:pt x="1012310" y="3367063"/>
                  <a:pt x="769802" y="3355569"/>
                </a:cubicBezTo>
                <a:cubicBezTo>
                  <a:pt x="527294" y="3344075"/>
                  <a:pt x="344573" y="3327104"/>
                  <a:pt x="0" y="3355569"/>
                </a:cubicBezTo>
                <a:cubicBezTo>
                  <a:pt x="15476" y="3081710"/>
                  <a:pt x="-5900" y="2929530"/>
                  <a:pt x="0" y="2650900"/>
                </a:cubicBezTo>
                <a:cubicBezTo>
                  <a:pt x="5900" y="2372270"/>
                  <a:pt x="5146" y="2200933"/>
                  <a:pt x="0" y="2013341"/>
                </a:cubicBezTo>
                <a:cubicBezTo>
                  <a:pt x="-5146" y="1825749"/>
                  <a:pt x="-21965" y="1629746"/>
                  <a:pt x="0" y="1308672"/>
                </a:cubicBezTo>
                <a:cubicBezTo>
                  <a:pt x="21965" y="987598"/>
                  <a:pt x="-19778" y="989954"/>
                  <a:pt x="0" y="738225"/>
                </a:cubicBezTo>
                <a:cubicBezTo>
                  <a:pt x="19778" y="486496"/>
                  <a:pt x="32061" y="195822"/>
                  <a:pt x="0" y="0"/>
                </a:cubicBezTo>
                <a:close/>
              </a:path>
              <a:path w="4209856" h="3355569" stroke="0" extrusionOk="0">
                <a:moveTo>
                  <a:pt x="0" y="0"/>
                </a:moveTo>
                <a:cubicBezTo>
                  <a:pt x="238882" y="-10060"/>
                  <a:pt x="401601" y="5662"/>
                  <a:pt x="559309" y="0"/>
                </a:cubicBezTo>
                <a:cubicBezTo>
                  <a:pt x="717017" y="-5662"/>
                  <a:pt x="1025028" y="10568"/>
                  <a:pt x="1160717" y="0"/>
                </a:cubicBezTo>
                <a:cubicBezTo>
                  <a:pt x="1296406" y="-10568"/>
                  <a:pt x="1540286" y="-17422"/>
                  <a:pt x="1720027" y="0"/>
                </a:cubicBezTo>
                <a:cubicBezTo>
                  <a:pt x="1899768" y="17422"/>
                  <a:pt x="2104680" y="-25956"/>
                  <a:pt x="2279336" y="0"/>
                </a:cubicBezTo>
                <a:cubicBezTo>
                  <a:pt x="2453992" y="25956"/>
                  <a:pt x="2526866" y="-20507"/>
                  <a:pt x="2754449" y="0"/>
                </a:cubicBezTo>
                <a:cubicBezTo>
                  <a:pt x="2982032" y="20507"/>
                  <a:pt x="3099221" y="23359"/>
                  <a:pt x="3271660" y="0"/>
                </a:cubicBezTo>
                <a:cubicBezTo>
                  <a:pt x="3444099" y="-23359"/>
                  <a:pt x="3916278" y="-13755"/>
                  <a:pt x="4209856" y="0"/>
                </a:cubicBezTo>
                <a:cubicBezTo>
                  <a:pt x="4178803" y="351088"/>
                  <a:pt x="4184601" y="447820"/>
                  <a:pt x="4209856" y="738225"/>
                </a:cubicBezTo>
                <a:cubicBezTo>
                  <a:pt x="4235111" y="1028630"/>
                  <a:pt x="4217438" y="1066490"/>
                  <a:pt x="4209856" y="1308672"/>
                </a:cubicBezTo>
                <a:cubicBezTo>
                  <a:pt x="4202274" y="1550854"/>
                  <a:pt x="4215269" y="1849741"/>
                  <a:pt x="4209856" y="2046897"/>
                </a:cubicBezTo>
                <a:cubicBezTo>
                  <a:pt x="4204443" y="2244053"/>
                  <a:pt x="4196121" y="2432668"/>
                  <a:pt x="4209856" y="2650900"/>
                </a:cubicBezTo>
                <a:cubicBezTo>
                  <a:pt x="4223591" y="2869132"/>
                  <a:pt x="4175440" y="3108913"/>
                  <a:pt x="4209856" y="3355569"/>
                </a:cubicBezTo>
                <a:cubicBezTo>
                  <a:pt x="4076574" y="3333759"/>
                  <a:pt x="3832341" y="3330767"/>
                  <a:pt x="3650547" y="3355569"/>
                </a:cubicBezTo>
                <a:cubicBezTo>
                  <a:pt x="3468753" y="3380371"/>
                  <a:pt x="3334008" y="3337492"/>
                  <a:pt x="3049139" y="3355569"/>
                </a:cubicBezTo>
                <a:cubicBezTo>
                  <a:pt x="2764270" y="3373646"/>
                  <a:pt x="2600925" y="3341620"/>
                  <a:pt x="2447731" y="3355569"/>
                </a:cubicBezTo>
                <a:cubicBezTo>
                  <a:pt x="2294537" y="3369518"/>
                  <a:pt x="2163355" y="3358351"/>
                  <a:pt x="1972618" y="3355569"/>
                </a:cubicBezTo>
                <a:cubicBezTo>
                  <a:pt x="1781881" y="3352787"/>
                  <a:pt x="1558379" y="3387491"/>
                  <a:pt x="1287013" y="3355569"/>
                </a:cubicBezTo>
                <a:cubicBezTo>
                  <a:pt x="1015648" y="3323647"/>
                  <a:pt x="873751" y="3369288"/>
                  <a:pt x="685605" y="3355569"/>
                </a:cubicBezTo>
                <a:cubicBezTo>
                  <a:pt x="497459" y="3341850"/>
                  <a:pt x="146348" y="3387348"/>
                  <a:pt x="0" y="3355569"/>
                </a:cubicBezTo>
                <a:cubicBezTo>
                  <a:pt x="32967" y="3099125"/>
                  <a:pt x="6807" y="2951718"/>
                  <a:pt x="0" y="2617344"/>
                </a:cubicBezTo>
                <a:cubicBezTo>
                  <a:pt x="-6807" y="2282970"/>
                  <a:pt x="-18879" y="2170329"/>
                  <a:pt x="0" y="1912674"/>
                </a:cubicBezTo>
                <a:cubicBezTo>
                  <a:pt x="18879" y="1655019"/>
                  <a:pt x="-9057" y="1527047"/>
                  <a:pt x="0" y="1342228"/>
                </a:cubicBezTo>
                <a:cubicBezTo>
                  <a:pt x="9057" y="1157409"/>
                  <a:pt x="21402" y="847520"/>
                  <a:pt x="0" y="704669"/>
                </a:cubicBezTo>
                <a:cubicBezTo>
                  <a:pt x="-21402" y="561818"/>
                  <a:pt x="-10749" y="221986"/>
                  <a:pt x="0" y="0"/>
                </a:cubicBezTo>
                <a:close/>
              </a:path>
            </a:pathLst>
          </a:custGeom>
          <a:solidFill>
            <a:srgbClr val="FFFFFF"/>
          </a:solidFill>
          <a:ln>
            <a:solidFill>
              <a:srgbClr val="02083C"/>
            </a:solidFill>
            <a:extLst>
              <a:ext uri="{C807C97D-BFC1-408E-A445-0C87EB9F89A2}">
                <ask:lineSketchStyleProps xmlns:ask="http://schemas.microsoft.com/office/drawing/2018/sketchyshapes" sd="166008284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2D1D7EF7-F122-8411-87B4-63FD67270CF7}"/>
              </a:ext>
            </a:extLst>
          </p:cNvPr>
          <p:cNvSpPr txBox="1"/>
          <p:nvPr/>
        </p:nvSpPr>
        <p:spPr>
          <a:xfrm>
            <a:off x="7554953" y="2981401"/>
            <a:ext cx="2338077" cy="369332"/>
          </a:xfrm>
          <a:prstGeom prst="rect">
            <a:avLst/>
          </a:prstGeom>
          <a:solidFill>
            <a:srgbClr val="C5D201"/>
          </a:solidFill>
        </p:spPr>
        <p:txBody>
          <a:bodyPr wrap="square" rtlCol="0">
            <a:spAutoFit/>
          </a:bodyPr>
          <a:lstStyle/>
          <a:p>
            <a:r>
              <a:rPr lang="en-GB" b="1">
                <a:solidFill>
                  <a:srgbClr val="02083C"/>
                </a:solidFill>
                <a:latin typeface="Arial" panose="020B0604020202020204" pitchFamily="34" charset="0"/>
                <a:cs typeface="Arial" panose="020B0604020202020204" pitchFamily="34" charset="0"/>
              </a:rPr>
              <a:t>Costed example:</a:t>
            </a:r>
          </a:p>
        </p:txBody>
      </p:sp>
      <p:sp>
        <p:nvSpPr>
          <p:cNvPr id="37" name="Content Placeholder 2">
            <a:extLst>
              <a:ext uri="{FF2B5EF4-FFF2-40B4-BE49-F238E27FC236}">
                <a16:creationId xmlns:a16="http://schemas.microsoft.com/office/drawing/2014/main" id="{2CE89275-913E-10FD-83C1-B1C81CD08F86}"/>
              </a:ext>
            </a:extLst>
          </p:cNvPr>
          <p:cNvSpPr txBox="1">
            <a:spLocks/>
          </p:cNvSpPr>
          <p:nvPr/>
        </p:nvSpPr>
        <p:spPr>
          <a:xfrm>
            <a:off x="8205536" y="4382346"/>
            <a:ext cx="4190591" cy="1601819"/>
          </a:xfrm>
          <a:prstGeom prst="rect">
            <a:avLst/>
          </a:prstGeom>
          <a:noFill/>
          <a:ln w="38100">
            <a:noFill/>
          </a:ln>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0" lvl="2" indent="0">
              <a:spcBef>
                <a:spcPts val="0"/>
              </a:spcBef>
              <a:spcAft>
                <a:spcPts val="1200"/>
              </a:spcAft>
              <a:buNone/>
            </a:pPr>
            <a:r>
              <a:rPr lang="en-GB" b="1" dirty="0">
                <a:solidFill>
                  <a:srgbClr val="02083C"/>
                </a:solidFill>
                <a:latin typeface="Arial" panose="020B0604020202020204" pitchFamily="34" charset="0"/>
                <a:cs typeface="Arial" panose="020B0604020202020204" pitchFamily="34" charset="0"/>
              </a:rPr>
              <a:t>£68k </a:t>
            </a:r>
            <a:r>
              <a:rPr lang="en-GB" dirty="0">
                <a:solidFill>
                  <a:srgbClr val="02083C"/>
                </a:solidFill>
                <a:latin typeface="Arial" panose="020B0604020202020204" pitchFamily="34" charset="0"/>
                <a:cs typeface="Arial" panose="020B0604020202020204" pitchFamily="34" charset="0"/>
              </a:rPr>
              <a:t>annual</a:t>
            </a:r>
            <a:r>
              <a:rPr lang="en-GB" b="1" dirty="0">
                <a:solidFill>
                  <a:srgbClr val="02083C"/>
                </a:solidFill>
                <a:latin typeface="Arial" panose="020B0604020202020204" pitchFamily="34" charset="0"/>
                <a:cs typeface="Arial" panose="020B0604020202020204" pitchFamily="34" charset="0"/>
              </a:rPr>
              <a:t> </a:t>
            </a:r>
            <a:r>
              <a:rPr lang="en-GB" dirty="0">
                <a:solidFill>
                  <a:srgbClr val="02083C"/>
                </a:solidFill>
                <a:latin typeface="Arial" panose="020B0604020202020204" pitchFamily="34" charset="0"/>
                <a:cs typeface="Arial" panose="020B0604020202020204" pitchFamily="34" charset="0"/>
              </a:rPr>
              <a:t>saving</a:t>
            </a:r>
            <a:endParaRPr lang="en-GB" b="1" dirty="0">
              <a:solidFill>
                <a:srgbClr val="02083C"/>
              </a:solidFill>
              <a:latin typeface="Arial" panose="020B0604020202020204" pitchFamily="34" charset="0"/>
              <a:cs typeface="Arial" panose="020B0604020202020204" pitchFamily="34" charset="0"/>
            </a:endParaRPr>
          </a:p>
          <a:p>
            <a:pPr marL="0" lvl="2" indent="0">
              <a:spcBef>
                <a:spcPts val="0"/>
              </a:spcBef>
              <a:spcAft>
                <a:spcPts val="1200"/>
              </a:spcAft>
              <a:buNone/>
            </a:pPr>
            <a:r>
              <a:rPr lang="en-GB" b="1" dirty="0">
                <a:solidFill>
                  <a:srgbClr val="02083C"/>
                </a:solidFill>
                <a:latin typeface="Arial" panose="020B0604020202020204" pitchFamily="34" charset="0"/>
                <a:cs typeface="Arial" panose="020B0604020202020204" pitchFamily="34" charset="0"/>
              </a:rPr>
              <a:t>20% </a:t>
            </a:r>
            <a:r>
              <a:rPr lang="en-GB" dirty="0">
                <a:solidFill>
                  <a:srgbClr val="02083C"/>
                </a:solidFill>
                <a:latin typeface="Arial" panose="020B0604020202020204" pitchFamily="34" charset="0"/>
                <a:cs typeface="Arial" panose="020B0604020202020204" pitchFamily="34" charset="0"/>
              </a:rPr>
              <a:t>lower cost</a:t>
            </a:r>
          </a:p>
          <a:p>
            <a:pPr marL="0" lvl="2" indent="0">
              <a:spcBef>
                <a:spcPts val="0"/>
              </a:spcBef>
              <a:spcAft>
                <a:spcPts val="1200"/>
              </a:spcAft>
              <a:buNone/>
            </a:pPr>
            <a:r>
              <a:rPr lang="en-GB" dirty="0" err="1">
                <a:solidFill>
                  <a:srgbClr val="02083C"/>
                </a:solidFill>
                <a:latin typeface="Arial" panose="020B0604020202020204" pitchFamily="34" charset="0"/>
                <a:cs typeface="Arial" panose="020B0604020202020204" pitchFamily="34" charset="0"/>
              </a:rPr>
              <a:t>CapEx</a:t>
            </a:r>
            <a:r>
              <a:rPr lang="en-GB" dirty="0">
                <a:solidFill>
                  <a:srgbClr val="02083C"/>
                </a:solidFill>
                <a:latin typeface="Arial" panose="020B0604020202020204" pitchFamily="34" charset="0"/>
                <a:cs typeface="Arial" panose="020B0604020202020204" pitchFamily="34" charset="0"/>
              </a:rPr>
              <a:t> saving of </a:t>
            </a:r>
            <a:r>
              <a:rPr lang="en-GB" b="1" dirty="0">
                <a:solidFill>
                  <a:srgbClr val="02083C"/>
                </a:solidFill>
                <a:latin typeface="Arial" panose="020B0604020202020204" pitchFamily="34" charset="0"/>
                <a:cs typeface="Arial" panose="020B0604020202020204" pitchFamily="34" charset="0"/>
              </a:rPr>
              <a:t>£560k</a:t>
            </a:r>
            <a:endParaRPr lang="en-GB" dirty="0">
              <a:solidFill>
                <a:srgbClr val="02083C"/>
              </a:solidFill>
              <a:latin typeface="Arial" panose="020B0604020202020204" pitchFamily="34" charset="0"/>
              <a:cs typeface="Arial" panose="020B0604020202020204" pitchFamily="34" charset="0"/>
            </a:endParaRPr>
          </a:p>
          <a:p>
            <a:pPr marL="0" lvl="2" indent="0">
              <a:spcBef>
                <a:spcPts val="0"/>
              </a:spcBef>
              <a:spcAft>
                <a:spcPts val="1200"/>
              </a:spcAft>
              <a:buNone/>
            </a:pPr>
            <a:r>
              <a:rPr lang="en-GB" b="1">
                <a:solidFill>
                  <a:srgbClr val="02083C"/>
                </a:solidFill>
                <a:latin typeface="Arial" panose="020B0604020202020204" pitchFamily="34" charset="0"/>
                <a:cs typeface="Arial" panose="020B0604020202020204" pitchFamily="34" charset="0"/>
              </a:rPr>
              <a:t>360</a:t>
            </a:r>
            <a:r>
              <a:rPr lang="en-GB">
                <a:solidFill>
                  <a:srgbClr val="02083C"/>
                </a:solidFill>
                <a:latin typeface="Arial" panose="020B0604020202020204" pitchFamily="34" charset="0"/>
                <a:cs typeface="Arial" panose="020B0604020202020204" pitchFamily="34" charset="0"/>
              </a:rPr>
              <a:t>tCO</a:t>
            </a:r>
            <a:r>
              <a:rPr lang="en-GB" baseline="-25000">
                <a:solidFill>
                  <a:srgbClr val="02083C"/>
                </a:solidFill>
                <a:latin typeface="Arial" panose="020B0604020202020204" pitchFamily="34" charset="0"/>
                <a:cs typeface="Arial" panose="020B0604020202020204" pitchFamily="34" charset="0"/>
              </a:rPr>
              <a:t>2e</a:t>
            </a:r>
            <a:r>
              <a:rPr lang="en-GB">
                <a:solidFill>
                  <a:srgbClr val="02083C"/>
                </a:solidFill>
                <a:latin typeface="Arial" panose="020B0604020202020204" pitchFamily="34" charset="0"/>
                <a:cs typeface="Arial" panose="020B0604020202020204" pitchFamily="34" charset="0"/>
              </a:rPr>
              <a:t> </a:t>
            </a:r>
            <a:r>
              <a:rPr lang="en-GB" dirty="0">
                <a:solidFill>
                  <a:srgbClr val="02083C"/>
                </a:solidFill>
                <a:latin typeface="Arial" panose="020B0604020202020204" pitchFamily="34" charset="0"/>
                <a:cs typeface="Arial" panose="020B0604020202020204" pitchFamily="34" charset="0"/>
              </a:rPr>
              <a:t>annual savings </a:t>
            </a:r>
            <a:r>
              <a:rPr lang="en-GB" sz="1200" dirty="0">
                <a:solidFill>
                  <a:srgbClr val="02083C"/>
                </a:solidFill>
                <a:latin typeface="Arial" panose="020B0604020202020204" pitchFamily="34" charset="0"/>
                <a:cs typeface="Arial" panose="020B0604020202020204" pitchFamily="34" charset="0"/>
              </a:rPr>
              <a:t>(IFRS S2)</a:t>
            </a:r>
          </a:p>
        </p:txBody>
      </p:sp>
      <p:sp>
        <p:nvSpPr>
          <p:cNvPr id="39" name="Rectangle 38">
            <a:extLst>
              <a:ext uri="{FF2B5EF4-FFF2-40B4-BE49-F238E27FC236}">
                <a16:creationId xmlns:a16="http://schemas.microsoft.com/office/drawing/2014/main" id="{A7A36DA5-EBE1-EA6A-BAD9-86B3ABCD7578}"/>
              </a:ext>
            </a:extLst>
          </p:cNvPr>
          <p:cNvSpPr/>
          <p:nvPr/>
        </p:nvSpPr>
        <p:spPr>
          <a:xfrm>
            <a:off x="8059204" y="4379568"/>
            <a:ext cx="92359" cy="1601816"/>
          </a:xfrm>
          <a:prstGeom prst="rect">
            <a:avLst/>
          </a:prstGeom>
          <a:solidFill>
            <a:srgbClr val="C5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2" name="TextBox 41">
            <a:extLst>
              <a:ext uri="{FF2B5EF4-FFF2-40B4-BE49-F238E27FC236}">
                <a16:creationId xmlns:a16="http://schemas.microsoft.com/office/drawing/2014/main" id="{32C73AC3-65DB-1B5E-F3A9-2583FB9CFCF8}"/>
              </a:ext>
            </a:extLst>
          </p:cNvPr>
          <p:cNvSpPr txBox="1"/>
          <p:nvPr/>
        </p:nvSpPr>
        <p:spPr>
          <a:xfrm>
            <a:off x="7940816" y="3599580"/>
            <a:ext cx="3567005" cy="646331"/>
          </a:xfrm>
          <a:prstGeom prst="rect">
            <a:avLst/>
          </a:prstGeom>
          <a:noFill/>
        </p:spPr>
        <p:txBody>
          <a:bodyPr wrap="square" rtlCol="0">
            <a:spAutoFit/>
          </a:bodyPr>
          <a:lstStyle/>
          <a:p>
            <a:r>
              <a:rPr lang="en-GB" b="1" dirty="0">
                <a:solidFill>
                  <a:srgbClr val="02083C"/>
                </a:solidFill>
                <a:latin typeface="Arial" panose="020B0604020202020204" pitchFamily="34" charset="0"/>
                <a:cs typeface="Arial" panose="020B0604020202020204" pitchFamily="34" charset="0"/>
              </a:rPr>
              <a:t>South West England </a:t>
            </a:r>
          </a:p>
          <a:p>
            <a:r>
              <a:rPr lang="en-GB" b="1" dirty="0">
                <a:solidFill>
                  <a:srgbClr val="02083C"/>
                </a:solidFill>
                <a:latin typeface="Arial" panose="020B0604020202020204" pitchFamily="34" charset="0"/>
                <a:cs typeface="Arial" panose="020B0604020202020204" pitchFamily="34" charset="0"/>
              </a:rPr>
              <a:t>Care Home</a:t>
            </a:r>
          </a:p>
        </p:txBody>
      </p:sp>
      <p:pic>
        <p:nvPicPr>
          <p:cNvPr id="44" name="Picture 43">
            <a:extLst>
              <a:ext uri="{FF2B5EF4-FFF2-40B4-BE49-F238E27FC236}">
                <a16:creationId xmlns:a16="http://schemas.microsoft.com/office/drawing/2014/main" id="{A2B67B4E-70C9-A541-A51A-5B5A0C813D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85079" y="483603"/>
            <a:ext cx="1744536" cy="1744536"/>
          </a:xfrm>
          <a:prstGeom prst="rect">
            <a:avLst/>
          </a:prstGeom>
          <a:ln>
            <a:solidFill>
              <a:srgbClr val="C5D201"/>
            </a:solidFill>
          </a:ln>
        </p:spPr>
      </p:pic>
      <p:sp>
        <p:nvSpPr>
          <p:cNvPr id="45" name="TextBox 44">
            <a:extLst>
              <a:ext uri="{FF2B5EF4-FFF2-40B4-BE49-F238E27FC236}">
                <a16:creationId xmlns:a16="http://schemas.microsoft.com/office/drawing/2014/main" id="{1866B885-7DAC-C88F-FE11-29EA7D6BD3D1}"/>
              </a:ext>
            </a:extLst>
          </p:cNvPr>
          <p:cNvSpPr txBox="1"/>
          <p:nvPr/>
        </p:nvSpPr>
        <p:spPr>
          <a:xfrm>
            <a:off x="10429615" y="1531604"/>
            <a:ext cx="1941127" cy="738664"/>
          </a:xfrm>
          <a:prstGeom prst="rect">
            <a:avLst/>
          </a:prstGeom>
          <a:noFill/>
        </p:spPr>
        <p:txBody>
          <a:bodyPr wrap="square" lIns="91440" tIns="45720" rIns="91440" bIns="45720" rtlCol="0" anchor="t">
            <a:spAutoFit/>
          </a:bodyPr>
          <a:lstStyle/>
          <a:p>
            <a:r>
              <a:rPr lang="en-GB" sz="1400" b="1">
                <a:latin typeface="Arial"/>
                <a:cs typeface="Arial"/>
              </a:rPr>
              <a:t>Request your </a:t>
            </a:r>
          </a:p>
          <a:p>
            <a:r>
              <a:rPr lang="en-GB" sz="1400" b="1">
                <a:latin typeface="Arial"/>
                <a:cs typeface="Arial"/>
              </a:rPr>
              <a:t>own personalised calculations.</a:t>
            </a:r>
            <a:endParaRPr lang="en-GB" sz="1400" b="1">
              <a:latin typeface="Arial" panose="020B0604020202020204" pitchFamily="34" charset="0"/>
              <a:cs typeface="Arial" panose="020B0604020202020204" pitchFamily="34" charset="0"/>
            </a:endParaRPr>
          </a:p>
        </p:txBody>
      </p:sp>
      <p:pic>
        <p:nvPicPr>
          <p:cNvPr id="48" name="Picture 47" descr="A blue arrow pointing to the left&#10;&#10;Description automatically generated">
            <a:extLst>
              <a:ext uri="{FF2B5EF4-FFF2-40B4-BE49-F238E27FC236}">
                <a16:creationId xmlns:a16="http://schemas.microsoft.com/office/drawing/2014/main" id="{53EB6047-D481-1B66-94D6-28AE475B2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36934">
            <a:off x="10645477" y="913580"/>
            <a:ext cx="465562" cy="553555"/>
          </a:xfrm>
          <a:prstGeom prst="rect">
            <a:avLst/>
          </a:prstGeom>
        </p:spPr>
      </p:pic>
      <p:pic>
        <p:nvPicPr>
          <p:cNvPr id="3" name="Picture 2">
            <a:extLst>
              <a:ext uri="{FF2B5EF4-FFF2-40B4-BE49-F238E27FC236}">
                <a16:creationId xmlns:a16="http://schemas.microsoft.com/office/drawing/2014/main" id="{5B6EF253-09F8-31B2-F218-43280D59B3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7125" y="346855"/>
            <a:ext cx="1022674" cy="328833"/>
          </a:xfrm>
          <a:prstGeom prst="rect">
            <a:avLst/>
          </a:prstGeom>
        </p:spPr>
      </p:pic>
    </p:spTree>
    <p:extLst>
      <p:ext uri="{BB962C8B-B14F-4D97-AF65-F5344CB8AC3E}">
        <p14:creationId xmlns:p14="http://schemas.microsoft.com/office/powerpoint/2010/main" val="250037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580">
                                          <p:stCondLst>
                                            <p:cond delay="0"/>
                                          </p:stCondLst>
                                        </p:cTn>
                                        <p:tgtEl>
                                          <p:spTgt spid="45"/>
                                        </p:tgtEl>
                                      </p:cBhvr>
                                    </p:animEffect>
                                    <p:anim calcmode="lin" valueType="num">
                                      <p:cBhvr>
                                        <p:cTn id="6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72" dur="26">
                                          <p:stCondLst>
                                            <p:cond delay="650"/>
                                          </p:stCondLst>
                                        </p:cTn>
                                        <p:tgtEl>
                                          <p:spTgt spid="45"/>
                                        </p:tgtEl>
                                      </p:cBhvr>
                                      <p:to x="100000" y="60000"/>
                                    </p:animScale>
                                    <p:animScale>
                                      <p:cBhvr>
                                        <p:cTn id="73" dur="166" decel="50000">
                                          <p:stCondLst>
                                            <p:cond delay="676"/>
                                          </p:stCondLst>
                                        </p:cTn>
                                        <p:tgtEl>
                                          <p:spTgt spid="45"/>
                                        </p:tgtEl>
                                      </p:cBhvr>
                                      <p:to x="100000" y="100000"/>
                                    </p:animScale>
                                    <p:animScale>
                                      <p:cBhvr>
                                        <p:cTn id="74" dur="26">
                                          <p:stCondLst>
                                            <p:cond delay="1312"/>
                                          </p:stCondLst>
                                        </p:cTn>
                                        <p:tgtEl>
                                          <p:spTgt spid="45"/>
                                        </p:tgtEl>
                                      </p:cBhvr>
                                      <p:to x="100000" y="80000"/>
                                    </p:animScale>
                                    <p:animScale>
                                      <p:cBhvr>
                                        <p:cTn id="75" dur="166" decel="50000">
                                          <p:stCondLst>
                                            <p:cond delay="1338"/>
                                          </p:stCondLst>
                                        </p:cTn>
                                        <p:tgtEl>
                                          <p:spTgt spid="45"/>
                                        </p:tgtEl>
                                      </p:cBhvr>
                                      <p:to x="100000" y="100000"/>
                                    </p:animScale>
                                    <p:animScale>
                                      <p:cBhvr>
                                        <p:cTn id="76" dur="26">
                                          <p:stCondLst>
                                            <p:cond delay="1642"/>
                                          </p:stCondLst>
                                        </p:cTn>
                                        <p:tgtEl>
                                          <p:spTgt spid="45"/>
                                        </p:tgtEl>
                                      </p:cBhvr>
                                      <p:to x="100000" y="90000"/>
                                    </p:animScale>
                                    <p:animScale>
                                      <p:cBhvr>
                                        <p:cTn id="77" dur="166" decel="50000">
                                          <p:stCondLst>
                                            <p:cond delay="1668"/>
                                          </p:stCondLst>
                                        </p:cTn>
                                        <p:tgtEl>
                                          <p:spTgt spid="45"/>
                                        </p:tgtEl>
                                      </p:cBhvr>
                                      <p:to x="100000" y="100000"/>
                                    </p:animScale>
                                    <p:animScale>
                                      <p:cBhvr>
                                        <p:cTn id="78" dur="26">
                                          <p:stCondLst>
                                            <p:cond delay="1808"/>
                                          </p:stCondLst>
                                        </p:cTn>
                                        <p:tgtEl>
                                          <p:spTgt spid="45"/>
                                        </p:tgtEl>
                                      </p:cBhvr>
                                      <p:to x="100000" y="95000"/>
                                    </p:animScale>
                                    <p:animScale>
                                      <p:cBhvr>
                                        <p:cTn id="79" dur="166" decel="50000">
                                          <p:stCondLst>
                                            <p:cond delay="1834"/>
                                          </p:stCondLst>
                                        </p:cTn>
                                        <p:tgtEl>
                                          <p:spTgt spid="45"/>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down)">
                                      <p:cBhvr>
                                        <p:cTn id="82" dur="580">
                                          <p:stCondLst>
                                            <p:cond delay="0"/>
                                          </p:stCondLst>
                                        </p:cTn>
                                        <p:tgtEl>
                                          <p:spTgt spid="48"/>
                                        </p:tgtEl>
                                      </p:cBhvr>
                                    </p:animEffect>
                                    <p:anim calcmode="lin" valueType="num">
                                      <p:cBhvr>
                                        <p:cTn id="8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8" dur="26">
                                          <p:stCondLst>
                                            <p:cond delay="650"/>
                                          </p:stCondLst>
                                        </p:cTn>
                                        <p:tgtEl>
                                          <p:spTgt spid="48"/>
                                        </p:tgtEl>
                                      </p:cBhvr>
                                      <p:to x="100000" y="60000"/>
                                    </p:animScale>
                                    <p:animScale>
                                      <p:cBhvr>
                                        <p:cTn id="89" dur="166" decel="50000">
                                          <p:stCondLst>
                                            <p:cond delay="676"/>
                                          </p:stCondLst>
                                        </p:cTn>
                                        <p:tgtEl>
                                          <p:spTgt spid="48"/>
                                        </p:tgtEl>
                                      </p:cBhvr>
                                      <p:to x="100000" y="100000"/>
                                    </p:animScale>
                                    <p:animScale>
                                      <p:cBhvr>
                                        <p:cTn id="90" dur="26">
                                          <p:stCondLst>
                                            <p:cond delay="1312"/>
                                          </p:stCondLst>
                                        </p:cTn>
                                        <p:tgtEl>
                                          <p:spTgt spid="48"/>
                                        </p:tgtEl>
                                      </p:cBhvr>
                                      <p:to x="100000" y="80000"/>
                                    </p:animScale>
                                    <p:animScale>
                                      <p:cBhvr>
                                        <p:cTn id="91" dur="166" decel="50000">
                                          <p:stCondLst>
                                            <p:cond delay="1338"/>
                                          </p:stCondLst>
                                        </p:cTn>
                                        <p:tgtEl>
                                          <p:spTgt spid="48"/>
                                        </p:tgtEl>
                                      </p:cBhvr>
                                      <p:to x="100000" y="100000"/>
                                    </p:animScale>
                                    <p:animScale>
                                      <p:cBhvr>
                                        <p:cTn id="92" dur="26">
                                          <p:stCondLst>
                                            <p:cond delay="1642"/>
                                          </p:stCondLst>
                                        </p:cTn>
                                        <p:tgtEl>
                                          <p:spTgt spid="48"/>
                                        </p:tgtEl>
                                      </p:cBhvr>
                                      <p:to x="100000" y="90000"/>
                                    </p:animScale>
                                    <p:animScale>
                                      <p:cBhvr>
                                        <p:cTn id="93" dur="166" decel="50000">
                                          <p:stCondLst>
                                            <p:cond delay="1668"/>
                                          </p:stCondLst>
                                        </p:cTn>
                                        <p:tgtEl>
                                          <p:spTgt spid="48"/>
                                        </p:tgtEl>
                                      </p:cBhvr>
                                      <p:to x="100000" y="100000"/>
                                    </p:animScale>
                                    <p:animScale>
                                      <p:cBhvr>
                                        <p:cTn id="94" dur="26">
                                          <p:stCondLst>
                                            <p:cond delay="1808"/>
                                          </p:stCondLst>
                                        </p:cTn>
                                        <p:tgtEl>
                                          <p:spTgt spid="48"/>
                                        </p:tgtEl>
                                      </p:cBhvr>
                                      <p:to x="100000" y="95000"/>
                                    </p:animScale>
                                    <p:animScale>
                                      <p:cBhvr>
                                        <p:cTn id="95" dur="166" decel="50000">
                                          <p:stCondLst>
                                            <p:cond delay="1834"/>
                                          </p:stCondLst>
                                        </p:cTn>
                                        <p:tgtEl>
                                          <p:spTgt spid="48"/>
                                        </p:tgtEl>
                                      </p:cBhvr>
                                      <p:to x="100000" y="100000"/>
                                    </p:animScale>
                                  </p:childTnLst>
                                </p:cTn>
                              </p:par>
                              <p:par>
                                <p:cTn id="96" presetID="26" presetClass="entr" presetSubtype="0"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down)">
                                      <p:cBhvr>
                                        <p:cTn id="98" dur="580">
                                          <p:stCondLst>
                                            <p:cond delay="0"/>
                                          </p:stCondLst>
                                        </p:cTn>
                                        <p:tgtEl>
                                          <p:spTgt spid="44"/>
                                        </p:tgtEl>
                                      </p:cBhvr>
                                    </p:animEffect>
                                    <p:anim calcmode="lin" valueType="num">
                                      <p:cBhvr>
                                        <p:cTn id="99"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04" dur="26">
                                          <p:stCondLst>
                                            <p:cond delay="650"/>
                                          </p:stCondLst>
                                        </p:cTn>
                                        <p:tgtEl>
                                          <p:spTgt spid="44"/>
                                        </p:tgtEl>
                                      </p:cBhvr>
                                      <p:to x="100000" y="60000"/>
                                    </p:animScale>
                                    <p:animScale>
                                      <p:cBhvr>
                                        <p:cTn id="105" dur="166" decel="50000">
                                          <p:stCondLst>
                                            <p:cond delay="676"/>
                                          </p:stCondLst>
                                        </p:cTn>
                                        <p:tgtEl>
                                          <p:spTgt spid="44"/>
                                        </p:tgtEl>
                                      </p:cBhvr>
                                      <p:to x="100000" y="100000"/>
                                    </p:animScale>
                                    <p:animScale>
                                      <p:cBhvr>
                                        <p:cTn id="106" dur="26">
                                          <p:stCondLst>
                                            <p:cond delay="1312"/>
                                          </p:stCondLst>
                                        </p:cTn>
                                        <p:tgtEl>
                                          <p:spTgt spid="44"/>
                                        </p:tgtEl>
                                      </p:cBhvr>
                                      <p:to x="100000" y="80000"/>
                                    </p:animScale>
                                    <p:animScale>
                                      <p:cBhvr>
                                        <p:cTn id="107" dur="166" decel="50000">
                                          <p:stCondLst>
                                            <p:cond delay="1338"/>
                                          </p:stCondLst>
                                        </p:cTn>
                                        <p:tgtEl>
                                          <p:spTgt spid="44"/>
                                        </p:tgtEl>
                                      </p:cBhvr>
                                      <p:to x="100000" y="100000"/>
                                    </p:animScale>
                                    <p:animScale>
                                      <p:cBhvr>
                                        <p:cTn id="108" dur="26">
                                          <p:stCondLst>
                                            <p:cond delay="1642"/>
                                          </p:stCondLst>
                                        </p:cTn>
                                        <p:tgtEl>
                                          <p:spTgt spid="44"/>
                                        </p:tgtEl>
                                      </p:cBhvr>
                                      <p:to x="100000" y="90000"/>
                                    </p:animScale>
                                    <p:animScale>
                                      <p:cBhvr>
                                        <p:cTn id="109" dur="166" decel="50000">
                                          <p:stCondLst>
                                            <p:cond delay="1668"/>
                                          </p:stCondLst>
                                        </p:cTn>
                                        <p:tgtEl>
                                          <p:spTgt spid="44"/>
                                        </p:tgtEl>
                                      </p:cBhvr>
                                      <p:to x="100000" y="100000"/>
                                    </p:animScale>
                                    <p:animScale>
                                      <p:cBhvr>
                                        <p:cTn id="110" dur="26">
                                          <p:stCondLst>
                                            <p:cond delay="1808"/>
                                          </p:stCondLst>
                                        </p:cTn>
                                        <p:tgtEl>
                                          <p:spTgt spid="44"/>
                                        </p:tgtEl>
                                      </p:cBhvr>
                                      <p:to x="100000" y="95000"/>
                                    </p:animScale>
                                    <p:animScale>
                                      <p:cBhvr>
                                        <p:cTn id="111"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6" grpId="0" animBg="1"/>
      <p:bldP spid="27" grpId="0" animBg="1"/>
      <p:bldP spid="28" grpId="0" animBg="1"/>
      <p:bldP spid="29" grpId="0" animBg="1"/>
      <p:bldP spid="34" grpId="0" animBg="1"/>
      <p:bldP spid="31" grpId="0" animBg="1"/>
      <p:bldP spid="37" grpId="0"/>
      <p:bldP spid="39" grpId="0" animBg="1"/>
      <p:bldP spid="42"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EBCC7-EE53-A7B5-F490-5524D0DC258F}"/>
            </a:ext>
          </a:extLst>
        </p:cNvPr>
        <p:cNvGrpSpPr/>
        <p:nvPr/>
      </p:nvGrpSpPr>
      <p:grpSpPr>
        <a:xfrm>
          <a:off x="0" y="0"/>
          <a:ext cx="0" cy="0"/>
          <a:chOff x="0" y="0"/>
          <a:chExt cx="0" cy="0"/>
        </a:xfrm>
      </p:grpSpPr>
      <p:pic>
        <p:nvPicPr>
          <p:cNvPr id="6" name="Picture 5" descr="A close up of a green and blue surface&#10;&#10;AI-generated content may be incorrect.">
            <a:extLst>
              <a:ext uri="{FF2B5EF4-FFF2-40B4-BE49-F238E27FC236}">
                <a16:creationId xmlns:a16="http://schemas.microsoft.com/office/drawing/2014/main" id="{44E9571B-94C7-47ED-48D9-BCBE42201822}"/>
              </a:ext>
            </a:extLst>
          </p:cNvPr>
          <p:cNvPicPr>
            <a:picLocks noChangeAspect="1"/>
          </p:cNvPicPr>
          <p:nvPr/>
        </p:nvPicPr>
        <p:blipFill>
          <a:blip r:embed="rId3"/>
          <a:srcRect t="47128"/>
          <a:stretch/>
        </p:blipFill>
        <p:spPr>
          <a:xfrm>
            <a:off x="0" y="2560320"/>
            <a:ext cx="12191335" cy="4297680"/>
          </a:xfrm>
          <a:prstGeom prst="rect">
            <a:avLst/>
          </a:prstGeom>
        </p:spPr>
      </p:pic>
      <p:sp>
        <p:nvSpPr>
          <p:cNvPr id="4" name="TextBox 3">
            <a:extLst>
              <a:ext uri="{FF2B5EF4-FFF2-40B4-BE49-F238E27FC236}">
                <a16:creationId xmlns:a16="http://schemas.microsoft.com/office/drawing/2014/main" id="{D510A7AC-848A-DB3A-FBBE-B507105AD0E4}"/>
              </a:ext>
            </a:extLst>
          </p:cNvPr>
          <p:cNvSpPr txBox="1"/>
          <p:nvPr/>
        </p:nvSpPr>
        <p:spPr>
          <a:xfrm>
            <a:off x="985520" y="1160437"/>
            <a:ext cx="4878251" cy="2862322"/>
          </a:xfrm>
          <a:prstGeom prst="rect">
            <a:avLst/>
          </a:prstGeom>
          <a:solidFill>
            <a:srgbClr val="C5D201"/>
          </a:solidFill>
          <a:ln>
            <a:solidFill>
              <a:srgbClr val="C5D201"/>
            </a:solidFill>
          </a:ln>
        </p:spPr>
        <p:txBody>
          <a:bodyPr wrap="square" rtlCol="0">
            <a:spAutoFit/>
          </a:bodyPr>
          <a:lstStyle/>
          <a:p>
            <a:r>
              <a:rPr lang="en-GB" sz="6000" b="1">
                <a:solidFill>
                  <a:srgbClr val="02083C"/>
                </a:solidFill>
                <a:latin typeface="Arial" panose="020B0604020202020204" pitchFamily="34" charset="0"/>
                <a:cs typeface="Arial" panose="020B0604020202020204" pitchFamily="34" charset="0"/>
              </a:rPr>
              <a:t>What about new build vs existing?</a:t>
            </a:r>
          </a:p>
        </p:txBody>
      </p:sp>
      <p:grpSp>
        <p:nvGrpSpPr>
          <p:cNvPr id="15" name="Group 14">
            <a:extLst>
              <a:ext uri="{FF2B5EF4-FFF2-40B4-BE49-F238E27FC236}">
                <a16:creationId xmlns:a16="http://schemas.microsoft.com/office/drawing/2014/main" id="{F112BCDE-63B9-E13B-60D7-D3D8A508B621}"/>
              </a:ext>
            </a:extLst>
          </p:cNvPr>
          <p:cNvGrpSpPr/>
          <p:nvPr/>
        </p:nvGrpSpPr>
        <p:grpSpPr>
          <a:xfrm>
            <a:off x="6546603" y="1673392"/>
            <a:ext cx="4886257" cy="4458825"/>
            <a:chOff x="6546603" y="1673392"/>
            <a:chExt cx="4886257" cy="4458825"/>
          </a:xfrm>
        </p:grpSpPr>
        <p:grpSp>
          <p:nvGrpSpPr>
            <p:cNvPr id="8" name="Group 7">
              <a:extLst>
                <a:ext uri="{FF2B5EF4-FFF2-40B4-BE49-F238E27FC236}">
                  <a16:creationId xmlns:a16="http://schemas.microsoft.com/office/drawing/2014/main" id="{DC422813-803E-B7B5-8BA6-C8AE4573A776}"/>
                </a:ext>
              </a:extLst>
            </p:cNvPr>
            <p:cNvGrpSpPr/>
            <p:nvPr/>
          </p:nvGrpSpPr>
          <p:grpSpPr>
            <a:xfrm>
              <a:off x="6546603" y="1673392"/>
              <a:ext cx="4886257" cy="4458825"/>
              <a:chOff x="1656728" y="3307404"/>
              <a:chExt cx="3635119" cy="3317132"/>
            </a:xfrm>
          </p:grpSpPr>
          <p:sp>
            <p:nvSpPr>
              <p:cNvPr id="3" name="Rectangle 2">
                <a:extLst>
                  <a:ext uri="{FF2B5EF4-FFF2-40B4-BE49-F238E27FC236}">
                    <a16:creationId xmlns:a16="http://schemas.microsoft.com/office/drawing/2014/main" id="{4FE7FFD4-E43F-D259-7EB6-A2DC28018FE9}"/>
                  </a:ext>
                </a:extLst>
              </p:cNvPr>
              <p:cNvSpPr/>
              <p:nvPr/>
            </p:nvSpPr>
            <p:spPr>
              <a:xfrm>
                <a:off x="1656728" y="3307404"/>
                <a:ext cx="3635119" cy="33171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541BEFB0-3A9C-69BB-EF3E-F5E788E801A1}"/>
                  </a:ext>
                </a:extLst>
              </p:cNvPr>
              <p:cNvSpPr txBox="1">
                <a:spLocks/>
              </p:cNvSpPr>
              <p:nvPr/>
            </p:nvSpPr>
            <p:spPr>
              <a:xfrm>
                <a:off x="1854033" y="5449573"/>
                <a:ext cx="3259963" cy="737217"/>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sz="3000">
                    <a:solidFill>
                      <a:srgbClr val="02083C"/>
                    </a:solidFill>
                    <a:latin typeface="Arial" panose="020B0604020202020204" pitchFamily="34" charset="0"/>
                    <a:cs typeface="Arial" panose="020B0604020202020204" pitchFamily="34" charset="0"/>
                  </a:rPr>
                  <a:t>New-build extension</a:t>
                </a:r>
              </a:p>
            </p:txBody>
          </p:sp>
        </p:grpSp>
        <p:pic>
          <p:nvPicPr>
            <p:cNvPr id="9" name="Picture 8">
              <a:extLst>
                <a:ext uri="{FF2B5EF4-FFF2-40B4-BE49-F238E27FC236}">
                  <a16:creationId xmlns:a16="http://schemas.microsoft.com/office/drawing/2014/main" id="{89152149-B1C3-D9DD-A344-1A6EBEA7F7B1}"/>
                </a:ext>
              </a:extLst>
            </p:cNvPr>
            <p:cNvPicPr>
              <a:picLocks noChangeAspect="1"/>
            </p:cNvPicPr>
            <p:nvPr/>
          </p:nvPicPr>
          <p:blipFill>
            <a:blip r:embed="rId4"/>
            <a:stretch>
              <a:fillRect/>
            </a:stretch>
          </p:blipFill>
          <p:spPr>
            <a:xfrm>
              <a:off x="6792399" y="1904718"/>
              <a:ext cx="4394663" cy="2503517"/>
            </a:xfrm>
            <a:prstGeom prst="rect">
              <a:avLst/>
            </a:prstGeom>
          </p:spPr>
        </p:pic>
      </p:grpSp>
      <p:grpSp>
        <p:nvGrpSpPr>
          <p:cNvPr id="13" name="Group 12">
            <a:extLst>
              <a:ext uri="{FF2B5EF4-FFF2-40B4-BE49-F238E27FC236}">
                <a16:creationId xmlns:a16="http://schemas.microsoft.com/office/drawing/2014/main" id="{55543685-1932-C205-09AC-B0B2B6892503}"/>
              </a:ext>
            </a:extLst>
          </p:cNvPr>
          <p:cNvGrpSpPr/>
          <p:nvPr/>
        </p:nvGrpSpPr>
        <p:grpSpPr>
          <a:xfrm>
            <a:off x="6095667" y="953199"/>
            <a:ext cx="5426272" cy="4951601"/>
            <a:chOff x="8192523" y="1160437"/>
            <a:chExt cx="5426272" cy="4951601"/>
          </a:xfrm>
        </p:grpSpPr>
        <p:grpSp>
          <p:nvGrpSpPr>
            <p:cNvPr id="17" name="Group 16">
              <a:extLst>
                <a:ext uri="{FF2B5EF4-FFF2-40B4-BE49-F238E27FC236}">
                  <a16:creationId xmlns:a16="http://schemas.microsoft.com/office/drawing/2014/main" id="{51C55704-D939-EB52-2290-761EF64C558F}"/>
                </a:ext>
              </a:extLst>
            </p:cNvPr>
            <p:cNvGrpSpPr/>
            <p:nvPr/>
          </p:nvGrpSpPr>
          <p:grpSpPr>
            <a:xfrm>
              <a:off x="8192523" y="1160437"/>
              <a:ext cx="5426272" cy="4951601"/>
              <a:chOff x="6115494" y="893418"/>
              <a:chExt cx="5426272" cy="4951601"/>
            </a:xfrm>
          </p:grpSpPr>
          <p:sp>
            <p:nvSpPr>
              <p:cNvPr id="12" name="Rectangle 11">
                <a:extLst>
                  <a:ext uri="{FF2B5EF4-FFF2-40B4-BE49-F238E27FC236}">
                    <a16:creationId xmlns:a16="http://schemas.microsoft.com/office/drawing/2014/main" id="{35603359-863A-4CD1-5507-E8E4D87B3ACE}"/>
                  </a:ext>
                </a:extLst>
              </p:cNvPr>
              <p:cNvSpPr/>
              <p:nvPr/>
            </p:nvSpPr>
            <p:spPr>
              <a:xfrm rot="314525">
                <a:off x="6115494" y="893418"/>
                <a:ext cx="5426272" cy="495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a:extLst>
                  <a:ext uri="{FF2B5EF4-FFF2-40B4-BE49-F238E27FC236}">
                    <a16:creationId xmlns:a16="http://schemas.microsoft.com/office/drawing/2014/main" id="{FF4CF80A-ABA0-DE0B-70A9-9D5830AF9F56}"/>
                  </a:ext>
                </a:extLst>
              </p:cNvPr>
              <p:cNvSpPr txBox="1">
                <a:spLocks/>
              </p:cNvSpPr>
              <p:nvPr/>
            </p:nvSpPr>
            <p:spPr>
              <a:xfrm rot="314525">
                <a:off x="6293733" y="4087115"/>
                <a:ext cx="4866263" cy="1100470"/>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sz="3000">
                    <a:solidFill>
                      <a:srgbClr val="02083C"/>
                    </a:solidFill>
                    <a:latin typeface="Arial" panose="020B0604020202020204" pitchFamily="34" charset="0"/>
                    <a:cs typeface="Arial" panose="020B0604020202020204" pitchFamily="34" charset="0"/>
                  </a:rPr>
                  <a:t>New-build in Exeter</a:t>
                </a:r>
              </a:p>
            </p:txBody>
          </p:sp>
        </p:grpSp>
        <p:pic>
          <p:nvPicPr>
            <p:cNvPr id="11" name="Picture 10">
              <a:extLst>
                <a:ext uri="{FF2B5EF4-FFF2-40B4-BE49-F238E27FC236}">
                  <a16:creationId xmlns:a16="http://schemas.microsoft.com/office/drawing/2014/main" id="{2496BA9A-279F-20B8-CCB6-371C61BB71ED}"/>
                </a:ext>
              </a:extLst>
            </p:cNvPr>
            <p:cNvPicPr>
              <a:picLocks noChangeAspect="1"/>
            </p:cNvPicPr>
            <p:nvPr/>
          </p:nvPicPr>
          <p:blipFill>
            <a:blip r:embed="rId5"/>
            <a:stretch>
              <a:fillRect/>
            </a:stretch>
          </p:blipFill>
          <p:spPr>
            <a:xfrm rot="316998">
              <a:off x="8618251" y="1587261"/>
              <a:ext cx="4819216" cy="2596192"/>
            </a:xfrm>
            <a:prstGeom prst="rect">
              <a:avLst/>
            </a:prstGeom>
          </p:spPr>
        </p:pic>
      </p:grpSp>
      <p:pic>
        <p:nvPicPr>
          <p:cNvPr id="10" name="Picture 9">
            <a:extLst>
              <a:ext uri="{FF2B5EF4-FFF2-40B4-BE49-F238E27FC236}">
                <a16:creationId xmlns:a16="http://schemas.microsoft.com/office/drawing/2014/main" id="{E6A7D622-38B0-1C63-7799-17FAFAB28A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7126" y="346855"/>
            <a:ext cx="1022671" cy="328833"/>
          </a:xfrm>
          <a:prstGeom prst="rect">
            <a:avLst/>
          </a:prstGeom>
        </p:spPr>
      </p:pic>
    </p:spTree>
    <p:extLst>
      <p:ext uri="{BB962C8B-B14F-4D97-AF65-F5344CB8AC3E}">
        <p14:creationId xmlns:p14="http://schemas.microsoft.com/office/powerpoint/2010/main" val="38711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A651-899D-9E11-08EC-F9CBD32DCBDB}"/>
            </a:ext>
          </a:extLst>
        </p:cNvPr>
        <p:cNvGrpSpPr/>
        <p:nvPr/>
      </p:nvGrpSpPr>
      <p:grpSpPr>
        <a:xfrm>
          <a:off x="0" y="0"/>
          <a:ext cx="0" cy="0"/>
          <a:chOff x="0" y="0"/>
          <a:chExt cx="0" cy="0"/>
        </a:xfrm>
      </p:grpSpPr>
      <p:pic>
        <p:nvPicPr>
          <p:cNvPr id="3" name="Picture 2" descr="A close up of a green and blue surface&#10;&#10;AI-generated content may be incorrect.">
            <a:extLst>
              <a:ext uri="{FF2B5EF4-FFF2-40B4-BE49-F238E27FC236}">
                <a16:creationId xmlns:a16="http://schemas.microsoft.com/office/drawing/2014/main" id="{E2E53210-F769-4022-4D45-9530FF8CE508}"/>
              </a:ext>
            </a:extLst>
          </p:cNvPr>
          <p:cNvPicPr>
            <a:picLocks noChangeAspect="1"/>
          </p:cNvPicPr>
          <p:nvPr/>
        </p:nvPicPr>
        <p:blipFill>
          <a:blip r:embed="rId3"/>
          <a:srcRect l="1531" t="30929" r="35117" b="51848"/>
          <a:stretch/>
        </p:blipFill>
        <p:spPr>
          <a:xfrm>
            <a:off x="0" y="0"/>
            <a:ext cx="12191999" cy="2151259"/>
          </a:xfrm>
          <a:prstGeom prst="rect">
            <a:avLst/>
          </a:prstGeom>
        </p:spPr>
      </p:pic>
      <p:sp>
        <p:nvSpPr>
          <p:cNvPr id="6" name="Rectangle 5">
            <a:extLst>
              <a:ext uri="{FF2B5EF4-FFF2-40B4-BE49-F238E27FC236}">
                <a16:creationId xmlns:a16="http://schemas.microsoft.com/office/drawing/2014/main" id="{A7955E3B-630A-3093-5F30-A6CC718DA4AB}"/>
              </a:ext>
            </a:extLst>
          </p:cNvPr>
          <p:cNvSpPr/>
          <p:nvPr/>
        </p:nvSpPr>
        <p:spPr>
          <a:xfrm>
            <a:off x="10097622" y="-1"/>
            <a:ext cx="1666745" cy="776709"/>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1E90AE0-3007-5761-054D-BED8A326DA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pic>
        <p:nvPicPr>
          <p:cNvPr id="16" name="Picture 15">
            <a:extLst>
              <a:ext uri="{FF2B5EF4-FFF2-40B4-BE49-F238E27FC236}">
                <a16:creationId xmlns:a16="http://schemas.microsoft.com/office/drawing/2014/main" id="{BB6370D7-894F-B25D-B0EB-38F5961D708E}"/>
              </a:ext>
            </a:extLst>
          </p:cNvPr>
          <p:cNvPicPr>
            <a:picLocks noChangeAspect="1"/>
          </p:cNvPicPr>
          <p:nvPr/>
        </p:nvPicPr>
        <p:blipFill>
          <a:blip r:embed="rId5"/>
          <a:srcRect l="12547" r="12547"/>
          <a:stretch/>
        </p:blipFill>
        <p:spPr>
          <a:xfrm flipH="1">
            <a:off x="6438900" y="1921779"/>
            <a:ext cx="5753099" cy="4971774"/>
          </a:xfrm>
          <a:prstGeom prst="rect">
            <a:avLst/>
          </a:prstGeom>
        </p:spPr>
      </p:pic>
      <p:sp>
        <p:nvSpPr>
          <p:cNvPr id="5" name="TextBox 4">
            <a:extLst>
              <a:ext uri="{FF2B5EF4-FFF2-40B4-BE49-F238E27FC236}">
                <a16:creationId xmlns:a16="http://schemas.microsoft.com/office/drawing/2014/main" id="{033E6697-5795-6C50-5147-154DBEF7FC1D}"/>
              </a:ext>
            </a:extLst>
          </p:cNvPr>
          <p:cNvSpPr txBox="1"/>
          <p:nvPr/>
        </p:nvSpPr>
        <p:spPr>
          <a:xfrm>
            <a:off x="985519" y="1643427"/>
            <a:ext cx="7454145" cy="1015663"/>
          </a:xfrm>
          <a:prstGeom prst="rect">
            <a:avLst/>
          </a:prstGeom>
          <a:solidFill>
            <a:srgbClr val="02083C"/>
          </a:solidFill>
        </p:spPr>
        <p:txBody>
          <a:bodyPr wrap="square" rtlCol="0">
            <a:spAutoFit/>
          </a:bodyPr>
          <a:lstStyle/>
          <a:p>
            <a:r>
              <a:rPr lang="en-GB" sz="6000" b="1">
                <a:solidFill>
                  <a:schemeClr val="bg1"/>
                </a:solidFill>
                <a:latin typeface="Arial" panose="020B0604020202020204" pitchFamily="34" charset="0"/>
                <a:cs typeface="Arial" panose="020B0604020202020204" pitchFamily="34" charset="0"/>
              </a:rPr>
              <a:t>Ask yourself…</a:t>
            </a:r>
          </a:p>
        </p:txBody>
      </p:sp>
      <p:sp>
        <p:nvSpPr>
          <p:cNvPr id="17" name="TextBox 16">
            <a:extLst>
              <a:ext uri="{FF2B5EF4-FFF2-40B4-BE49-F238E27FC236}">
                <a16:creationId xmlns:a16="http://schemas.microsoft.com/office/drawing/2014/main" id="{81A68863-5E35-DA7F-8C0A-965A610115A9}"/>
              </a:ext>
            </a:extLst>
          </p:cNvPr>
          <p:cNvSpPr txBox="1"/>
          <p:nvPr/>
        </p:nvSpPr>
        <p:spPr>
          <a:xfrm>
            <a:off x="940899" y="3484680"/>
            <a:ext cx="5155102" cy="1200329"/>
          </a:xfrm>
          <a:prstGeom prst="rect">
            <a:avLst/>
          </a:prstGeom>
          <a:noFill/>
        </p:spPr>
        <p:txBody>
          <a:bodyPr wrap="square" rtlCol="0">
            <a:spAutoFit/>
          </a:bodyPr>
          <a:lstStyle/>
          <a:p>
            <a:r>
              <a:rPr lang="en-GB" b="1" dirty="0">
                <a:solidFill>
                  <a:srgbClr val="02083C"/>
                </a:solidFill>
                <a:latin typeface="Arial" panose="020B0604020202020204" pitchFamily="34" charset="0"/>
                <a:cs typeface="Arial" panose="020B0604020202020204" pitchFamily="34" charset="0"/>
              </a:rPr>
              <a:t>How aware are you of your energy use and generation, and what steps do you plan to improve these in your efforts towards Net Zero?</a:t>
            </a:r>
            <a:endParaRPr lang="en-GB" dirty="0">
              <a:solidFill>
                <a:srgbClr val="02083C"/>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04B7FEDD-F802-261B-4650-71642C7A6DFB}"/>
              </a:ext>
            </a:extLst>
          </p:cNvPr>
          <p:cNvCxnSpPr>
            <a:cxnSpLocks/>
          </p:cNvCxnSpPr>
          <p:nvPr/>
        </p:nvCxnSpPr>
        <p:spPr>
          <a:xfrm>
            <a:off x="0" y="3690551"/>
            <a:ext cx="883920" cy="0"/>
          </a:xfrm>
          <a:prstGeom prst="straightConnector1">
            <a:avLst/>
          </a:prstGeom>
          <a:ln w="76200">
            <a:solidFill>
              <a:srgbClr val="C5D20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1F1BAB5-15AE-9588-02E3-E23876CFC2F4}"/>
              </a:ext>
            </a:extLst>
          </p:cNvPr>
          <p:cNvCxnSpPr>
            <a:cxnSpLocks/>
          </p:cNvCxnSpPr>
          <p:nvPr/>
        </p:nvCxnSpPr>
        <p:spPr>
          <a:xfrm>
            <a:off x="0" y="5288540"/>
            <a:ext cx="883920" cy="0"/>
          </a:xfrm>
          <a:prstGeom prst="straightConnector1">
            <a:avLst/>
          </a:prstGeom>
          <a:ln w="76200">
            <a:solidFill>
              <a:srgbClr val="C5D20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2489FD8-53FD-EA14-04D4-4C4AB6586A28}"/>
              </a:ext>
            </a:extLst>
          </p:cNvPr>
          <p:cNvSpPr txBox="1"/>
          <p:nvPr/>
        </p:nvSpPr>
        <p:spPr>
          <a:xfrm>
            <a:off x="985519" y="5104058"/>
            <a:ext cx="5155102"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What challenges do you see in optimising space and integrating renewables on site?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1E6F6-9F3F-225B-9EAE-FECBE661975B}"/>
            </a:ext>
          </a:extLst>
        </p:cNvPr>
        <p:cNvGrpSpPr/>
        <p:nvPr/>
      </p:nvGrpSpPr>
      <p:grpSpPr>
        <a:xfrm>
          <a:off x="0" y="0"/>
          <a:ext cx="0" cy="0"/>
          <a:chOff x="0" y="0"/>
          <a:chExt cx="0" cy="0"/>
        </a:xfrm>
      </p:grpSpPr>
      <p:pic>
        <p:nvPicPr>
          <p:cNvPr id="2" name="Picture 1" descr="A close up of a green and blue surface&#10;&#10;AI-generated content may be incorrect.">
            <a:extLst>
              <a:ext uri="{FF2B5EF4-FFF2-40B4-BE49-F238E27FC236}">
                <a16:creationId xmlns:a16="http://schemas.microsoft.com/office/drawing/2014/main" id="{047D39E8-AC7F-9BBC-98C8-F63BCD51BBCE}"/>
              </a:ext>
            </a:extLst>
          </p:cNvPr>
          <p:cNvPicPr>
            <a:picLocks noChangeAspect="1"/>
          </p:cNvPicPr>
          <p:nvPr/>
        </p:nvPicPr>
        <p:blipFill>
          <a:blip r:embed="rId3"/>
          <a:srcRect t="47128" b="7517"/>
          <a:stretch/>
        </p:blipFill>
        <p:spPr>
          <a:xfrm>
            <a:off x="0" y="0"/>
            <a:ext cx="12191335" cy="3686629"/>
          </a:xfrm>
          <a:prstGeom prst="rect">
            <a:avLst/>
          </a:prstGeom>
        </p:spPr>
      </p:pic>
      <p:sp>
        <p:nvSpPr>
          <p:cNvPr id="9" name="TextBox 8">
            <a:extLst>
              <a:ext uri="{FF2B5EF4-FFF2-40B4-BE49-F238E27FC236}">
                <a16:creationId xmlns:a16="http://schemas.microsoft.com/office/drawing/2014/main" id="{3E432070-EE54-104C-2B91-1AADAFA4C5E0}"/>
              </a:ext>
            </a:extLst>
          </p:cNvPr>
          <p:cNvSpPr txBox="1"/>
          <p:nvPr/>
        </p:nvSpPr>
        <p:spPr>
          <a:xfrm>
            <a:off x="1099820" y="1046931"/>
            <a:ext cx="6339840" cy="1015663"/>
          </a:xfrm>
          <a:prstGeom prst="rect">
            <a:avLst/>
          </a:prstGeom>
          <a:noFill/>
        </p:spPr>
        <p:txBody>
          <a:bodyPr wrap="square" rtlCol="0">
            <a:spAutoFit/>
          </a:bodyPr>
          <a:lstStyle/>
          <a:p>
            <a:r>
              <a:rPr lang="en-GB" sz="6000" b="1">
                <a:solidFill>
                  <a:schemeClr val="bg1"/>
                </a:solidFill>
                <a:latin typeface="Arial" panose="020B0604020202020204" pitchFamily="34" charset="0"/>
                <a:cs typeface="Arial" panose="020B0604020202020204" pitchFamily="34" charset="0"/>
              </a:rPr>
              <a:t>Thank you.</a:t>
            </a:r>
          </a:p>
        </p:txBody>
      </p:sp>
      <p:sp>
        <p:nvSpPr>
          <p:cNvPr id="35" name="TextBox 34">
            <a:extLst>
              <a:ext uri="{FF2B5EF4-FFF2-40B4-BE49-F238E27FC236}">
                <a16:creationId xmlns:a16="http://schemas.microsoft.com/office/drawing/2014/main" id="{5378D13C-1C2B-5971-7738-F31163A3D1B6}"/>
              </a:ext>
            </a:extLst>
          </p:cNvPr>
          <p:cNvSpPr txBox="1"/>
          <p:nvPr/>
        </p:nvSpPr>
        <p:spPr>
          <a:xfrm>
            <a:off x="1114197" y="2182630"/>
            <a:ext cx="6325463" cy="1015663"/>
          </a:xfrm>
          <a:prstGeom prst="rect">
            <a:avLst/>
          </a:prstGeom>
          <a:noFill/>
        </p:spPr>
        <p:txBody>
          <a:bodyPr wrap="square" rtlCol="0">
            <a:spAutoFit/>
          </a:bodyPr>
          <a:lstStyle/>
          <a:p>
            <a:r>
              <a:rPr lang="en-GB" sz="6000">
                <a:solidFill>
                  <a:schemeClr val="bg1"/>
                </a:solidFill>
                <a:latin typeface="Arial" panose="020B0604020202020204" pitchFamily="34" charset="0"/>
                <a:cs typeface="Arial" panose="020B0604020202020204" pitchFamily="34" charset="0"/>
              </a:rPr>
              <a:t>Q&amp;A</a:t>
            </a:r>
          </a:p>
        </p:txBody>
      </p:sp>
      <p:sp>
        <p:nvSpPr>
          <p:cNvPr id="3" name="TextBox 2">
            <a:extLst>
              <a:ext uri="{FF2B5EF4-FFF2-40B4-BE49-F238E27FC236}">
                <a16:creationId xmlns:a16="http://schemas.microsoft.com/office/drawing/2014/main" id="{E2DAC6BE-4529-BFDC-C87F-DAEB20A56631}"/>
              </a:ext>
            </a:extLst>
          </p:cNvPr>
          <p:cNvSpPr txBox="1"/>
          <p:nvPr/>
        </p:nvSpPr>
        <p:spPr>
          <a:xfrm>
            <a:off x="9809690" y="5273730"/>
            <a:ext cx="1941127" cy="738664"/>
          </a:xfrm>
          <a:prstGeom prst="rect">
            <a:avLst/>
          </a:prstGeom>
          <a:noFill/>
        </p:spPr>
        <p:txBody>
          <a:bodyPr wrap="square" lIns="91440" tIns="45720" rIns="91440" bIns="45720" rtlCol="0" anchor="t">
            <a:spAutoFit/>
          </a:bodyPr>
          <a:lstStyle/>
          <a:p>
            <a:r>
              <a:rPr lang="en-GB" sz="1400" b="1">
                <a:latin typeface="Arial"/>
                <a:cs typeface="Arial"/>
              </a:rPr>
              <a:t>Request your </a:t>
            </a:r>
          </a:p>
          <a:p>
            <a:r>
              <a:rPr lang="en-GB" sz="1400" b="1">
                <a:latin typeface="Arial"/>
                <a:cs typeface="Arial"/>
              </a:rPr>
              <a:t>own personalised calculations.</a:t>
            </a:r>
            <a:endParaRPr lang="en-GB" sz="1400" b="1">
              <a:latin typeface="Arial" panose="020B0604020202020204" pitchFamily="34" charset="0"/>
              <a:cs typeface="Arial" panose="020B0604020202020204" pitchFamily="34" charset="0"/>
            </a:endParaRPr>
          </a:p>
        </p:txBody>
      </p:sp>
      <p:pic>
        <p:nvPicPr>
          <p:cNvPr id="5" name="Picture 4" descr="A blue arrow pointing to the left&#10;&#10;Description automatically generated">
            <a:extLst>
              <a:ext uri="{FF2B5EF4-FFF2-40B4-BE49-F238E27FC236}">
                <a16:creationId xmlns:a16="http://schemas.microsoft.com/office/drawing/2014/main" id="{2BE62EB4-E6F4-FE99-D54D-3FF3339B9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036934">
            <a:off x="10025552" y="4655706"/>
            <a:ext cx="465562" cy="553555"/>
          </a:xfrm>
          <a:prstGeom prst="rect">
            <a:avLst/>
          </a:prstGeom>
        </p:spPr>
      </p:pic>
      <p:pic>
        <p:nvPicPr>
          <p:cNvPr id="18" name="Picture 17">
            <a:extLst>
              <a:ext uri="{FF2B5EF4-FFF2-40B4-BE49-F238E27FC236}">
                <a16:creationId xmlns:a16="http://schemas.microsoft.com/office/drawing/2014/main" id="{52641276-FCA2-B80F-19F9-B6253F0769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5154" y="4232602"/>
            <a:ext cx="1744536" cy="1744536"/>
          </a:xfrm>
          <a:prstGeom prst="rect">
            <a:avLst/>
          </a:prstGeom>
          <a:ln>
            <a:solidFill>
              <a:srgbClr val="C5D201"/>
            </a:solidFill>
          </a:ln>
        </p:spPr>
      </p:pic>
      <p:sp>
        <p:nvSpPr>
          <p:cNvPr id="12" name="TextBox 11">
            <a:extLst>
              <a:ext uri="{FF2B5EF4-FFF2-40B4-BE49-F238E27FC236}">
                <a16:creationId xmlns:a16="http://schemas.microsoft.com/office/drawing/2014/main" id="{E613EE9D-F230-09D4-2447-292EB444DD97}"/>
              </a:ext>
            </a:extLst>
          </p:cNvPr>
          <p:cNvSpPr txBox="1"/>
          <p:nvPr/>
        </p:nvSpPr>
        <p:spPr>
          <a:xfrm>
            <a:off x="2554970" y="5019155"/>
            <a:ext cx="6339840" cy="954107"/>
          </a:xfrm>
          <a:prstGeom prst="rect">
            <a:avLst/>
          </a:prstGeom>
          <a:noFill/>
        </p:spPr>
        <p:txBody>
          <a:bodyPr wrap="square" rtlCol="0">
            <a:spAutoFit/>
          </a:bodyPr>
          <a:lstStyle/>
          <a:p>
            <a:r>
              <a:rPr lang="en-GB" sz="2000" b="1">
                <a:solidFill>
                  <a:srgbClr val="02083C"/>
                </a:solidFill>
                <a:latin typeface="Arial" panose="020B0604020202020204" pitchFamily="34" charset="0"/>
                <a:cs typeface="Arial" panose="020B0604020202020204" pitchFamily="34" charset="0"/>
              </a:rPr>
              <a:t>Fiona Brazill</a:t>
            </a:r>
          </a:p>
          <a:p>
            <a:r>
              <a:rPr lang="en-GB">
                <a:solidFill>
                  <a:srgbClr val="02083C"/>
                </a:solidFill>
                <a:latin typeface="Arial" panose="020B0604020202020204" pitchFamily="34" charset="0"/>
                <a:cs typeface="Arial" panose="020B0604020202020204" pitchFamily="34" charset="0"/>
              </a:rPr>
              <a:t>Head of Proposition for Sustainability </a:t>
            </a:r>
          </a:p>
          <a:p>
            <a:r>
              <a:rPr lang="en-GB">
                <a:solidFill>
                  <a:srgbClr val="02083C"/>
                </a:solidFill>
                <a:latin typeface="Arial" panose="020B0604020202020204" pitchFamily="34" charset="0"/>
                <a:cs typeface="Arial" panose="020B0604020202020204" pitchFamily="34" charset="0"/>
              </a:rPr>
              <a:t>and Net Zero</a:t>
            </a:r>
          </a:p>
        </p:txBody>
      </p:sp>
      <p:pic>
        <p:nvPicPr>
          <p:cNvPr id="13" name="Picture 12" descr="A person with dark hair and red lipstick&#10;&#10;Description automatically generated">
            <a:extLst>
              <a:ext uri="{FF2B5EF4-FFF2-40B4-BE49-F238E27FC236}">
                <a16:creationId xmlns:a16="http://schemas.microsoft.com/office/drawing/2014/main" id="{21092282-5AA0-1A66-4005-8023DDE0F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668" y="4232602"/>
            <a:ext cx="1240790" cy="1654387"/>
          </a:xfrm>
          <a:prstGeom prst="rect">
            <a:avLst/>
          </a:prstGeom>
        </p:spPr>
      </p:pic>
      <p:sp>
        <p:nvSpPr>
          <p:cNvPr id="14" name="Rectangle 13">
            <a:extLst>
              <a:ext uri="{FF2B5EF4-FFF2-40B4-BE49-F238E27FC236}">
                <a16:creationId xmlns:a16="http://schemas.microsoft.com/office/drawing/2014/main" id="{6CE0FFBA-6BDF-6F5F-17C3-B7D55D64C620}"/>
              </a:ext>
            </a:extLst>
          </p:cNvPr>
          <p:cNvSpPr/>
          <p:nvPr/>
        </p:nvSpPr>
        <p:spPr>
          <a:xfrm>
            <a:off x="10097622" y="0"/>
            <a:ext cx="1666745" cy="776708"/>
          </a:xfrm>
          <a:prstGeom prst="rect">
            <a:avLst/>
          </a:prstGeom>
          <a:solidFill>
            <a:srgbClr val="02083C"/>
          </a:solidFill>
          <a:ln>
            <a:solidFill>
              <a:srgbClr val="020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6EC2E5B-3CEB-A5C3-5FA7-51642B04E5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10661" y="265784"/>
            <a:ext cx="1022674" cy="328833"/>
          </a:xfrm>
          <a:prstGeom prst="rect">
            <a:avLst/>
          </a:prstGeom>
        </p:spPr>
      </p:pic>
    </p:spTree>
    <p:extLst>
      <p:ext uri="{BB962C8B-B14F-4D97-AF65-F5344CB8AC3E}">
        <p14:creationId xmlns:p14="http://schemas.microsoft.com/office/powerpoint/2010/main" val="38647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1E2A75CE0E704E92549DEE1285C04A" ma:contentTypeVersion="18" ma:contentTypeDescription="Create a new document." ma:contentTypeScope="" ma:versionID="323f92d5c6226a4179a256fea4faf785">
  <xsd:schema xmlns:xsd="http://www.w3.org/2001/XMLSchema" xmlns:xs="http://www.w3.org/2001/XMLSchema" xmlns:p="http://schemas.microsoft.com/office/2006/metadata/properties" xmlns:ns2="fdef1e6c-530a-4847-9c66-d290023285f9" xmlns:ns3="14691908-1a88-4bfe-a14d-1c18f1544360" targetNamespace="http://schemas.microsoft.com/office/2006/metadata/properties" ma:root="true" ma:fieldsID="b5ae16bd8fa23311120d96edc51b3bcf" ns2:_="" ns3:_="">
    <xsd:import namespace="fdef1e6c-530a-4847-9c66-d290023285f9"/>
    <xsd:import namespace="14691908-1a88-4bfe-a14d-1c18f15443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ef1e6c-530a-4847-9c66-d29002328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91908-1a88-4bfe-a14d-1c18f15443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a6f655-278e-46d1-84e9-a7429537452c}" ma:internalName="TaxCatchAll" ma:showField="CatchAllData" ma:web="14691908-1a88-4bfe-a14d-1c18f15443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4691908-1a88-4bfe-a14d-1c18f1544360" xsi:nil="true"/>
    <lcf76f155ced4ddcb4097134ff3c332f xmlns="fdef1e6c-530a-4847-9c66-d290023285f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3FA68E-2362-438F-9C11-C7A05E7D0336}">
  <ds:schemaRefs>
    <ds:schemaRef ds:uri="http://schemas.microsoft.com/sharepoint/v3/contenttype/forms"/>
  </ds:schemaRefs>
</ds:datastoreItem>
</file>

<file path=customXml/itemProps2.xml><?xml version="1.0" encoding="utf-8"?>
<ds:datastoreItem xmlns:ds="http://schemas.openxmlformats.org/officeDocument/2006/customXml" ds:itemID="{12A273A4-E3C2-407E-B530-CDD2BB593B1D}">
  <ds:schemaRefs>
    <ds:schemaRef ds:uri="14691908-1a88-4bfe-a14d-1c18f1544360"/>
    <ds:schemaRef ds:uri="fdef1e6c-530a-4847-9c66-d290023285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F6F685-BC81-4B0A-B7F7-CFA4E1CB0AAE}">
  <ds:schemaRefs>
    <ds:schemaRef ds:uri="http://schemas.microsoft.com/office/2006/metadata/propertie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14691908-1a88-4bfe-a14d-1c18f1544360"/>
    <ds:schemaRef ds:uri="fdef1e6c-530a-4847-9c66-d290023285f9"/>
  </ds:schemaRefs>
</ds:datastoreItem>
</file>

<file path=docProps/app.xml><?xml version="1.0" encoding="utf-8"?>
<Properties xmlns="http://schemas.openxmlformats.org/officeDocument/2006/extended-properties" xmlns:vt="http://schemas.openxmlformats.org/officeDocument/2006/docPropsVTypes">
  <Template/>
  <TotalTime>0</TotalTime>
  <Words>999</Words>
  <Application>Microsoft Office PowerPoint</Application>
  <PresentationFormat>Widescreen</PresentationFormat>
  <Paragraphs>137</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Courier New</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Loomes, Jade (Capita Public Service)</dc:creator>
  <cp:lastModifiedBy>Loomes, Jade (Capita Public Service)</cp:lastModifiedBy>
  <cp:revision>1</cp:revision>
  <dcterms:created xsi:type="dcterms:W3CDTF">2025-02-10T11:05:15Z</dcterms:created>
  <dcterms:modified xsi:type="dcterms:W3CDTF">2025-03-05T11:27:53Z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0x0101004F1E2A75CE0E704E92549DEE1285C04A</vt:lpwstr>
  </property>
  <property fmtid="{D5CDD505-2E9C-101B-9397-08002B2CF9AE}" pid="3" name="MediaServiceImageTags">
    <vt:lpwstr/>
  </property>
</Properties>
</file>