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Lst>
  <p:sldIdLst>
    <p:sldId id="305" r:id="rId5"/>
    <p:sldId id="263" r:id="rId6"/>
    <p:sldId id="264" r:id="rId7"/>
    <p:sldId id="306" r:id="rId8"/>
    <p:sldId id="322" r:id="rId9"/>
    <p:sldId id="287"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346" r:id="rId32"/>
    <p:sldId id="347" r:id="rId33"/>
    <p:sldId id="321" r:id="rId34"/>
    <p:sldId id="303" r:id="rId35"/>
    <p:sldId id="26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2E3C"/>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04" autoAdjust="0"/>
    <p:restoredTop sz="94660"/>
  </p:normalViewPr>
  <p:slideViewPr>
    <p:cSldViewPr snapToGrid="0">
      <p:cViewPr varScale="1">
        <p:scale>
          <a:sx n="100" d="100"/>
          <a:sy n="100" d="100"/>
        </p:scale>
        <p:origin x="78" y="34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Bellis (HEMPSONS)" userId="b238a7af-5416-4c75-8f4a-d00a00abf9ac" providerId="ADAL" clId="{53E3E594-F6F6-4F4C-99B4-2B4DB27AEDB4}"/>
    <pc:docChg chg="undo custSel addSld delSld modSld sldOrd">
      <pc:chgData name="Heather Bellis (HEMPSONS)" userId="b238a7af-5416-4c75-8f4a-d00a00abf9ac" providerId="ADAL" clId="{53E3E594-F6F6-4F4C-99B4-2B4DB27AEDB4}" dt="2024-08-15T09:59:54.626" v="1794" actId="1076"/>
      <pc:docMkLst>
        <pc:docMk/>
      </pc:docMkLst>
      <pc:sldChg chg="modSp mod">
        <pc:chgData name="Heather Bellis (HEMPSONS)" userId="b238a7af-5416-4c75-8f4a-d00a00abf9ac" providerId="ADAL" clId="{53E3E594-F6F6-4F4C-99B4-2B4DB27AEDB4}" dt="2024-08-15T09:57:30.935" v="1767" actId="2711"/>
        <pc:sldMkLst>
          <pc:docMk/>
          <pc:sldMk cId="732011325" sldId="261"/>
        </pc:sldMkLst>
        <pc:spChg chg="mod">
          <ac:chgData name="Heather Bellis (HEMPSONS)" userId="b238a7af-5416-4c75-8f4a-d00a00abf9ac" providerId="ADAL" clId="{53E3E594-F6F6-4F4C-99B4-2B4DB27AEDB4}" dt="2024-08-15T09:57:30.935" v="1767" actId="2711"/>
          <ac:spMkLst>
            <pc:docMk/>
            <pc:sldMk cId="732011325" sldId="261"/>
            <ac:spMk id="3" creationId="{F83B1A64-BA60-4EAE-BB87-7C59EF31941B}"/>
          </ac:spMkLst>
        </pc:spChg>
      </pc:sldChg>
      <pc:sldChg chg="modSp mod">
        <pc:chgData name="Heather Bellis (HEMPSONS)" userId="b238a7af-5416-4c75-8f4a-d00a00abf9ac" providerId="ADAL" clId="{53E3E594-F6F6-4F4C-99B4-2B4DB27AEDB4}" dt="2024-08-15T08:56:08.032" v="291" actId="20577"/>
        <pc:sldMkLst>
          <pc:docMk/>
          <pc:sldMk cId="2603537262" sldId="263"/>
        </pc:sldMkLst>
        <pc:spChg chg="mod">
          <ac:chgData name="Heather Bellis (HEMPSONS)" userId="b238a7af-5416-4c75-8f4a-d00a00abf9ac" providerId="ADAL" clId="{53E3E594-F6F6-4F4C-99B4-2B4DB27AEDB4}" dt="2024-08-15T08:56:08.032" v="291" actId="20577"/>
          <ac:spMkLst>
            <pc:docMk/>
            <pc:sldMk cId="2603537262" sldId="263"/>
            <ac:spMk id="3" creationId="{FD3D5E57-4533-A5BC-D6B5-A9A6A84BC079}"/>
          </ac:spMkLst>
        </pc:spChg>
      </pc:sldChg>
      <pc:sldChg chg="modSp mod">
        <pc:chgData name="Heather Bellis (HEMPSONS)" userId="b238a7af-5416-4c75-8f4a-d00a00abf9ac" providerId="ADAL" clId="{53E3E594-F6F6-4F4C-99B4-2B4DB27AEDB4}" dt="2024-08-15T08:56:04.873" v="290" actId="20577"/>
        <pc:sldMkLst>
          <pc:docMk/>
          <pc:sldMk cId="3962533329" sldId="264"/>
        </pc:sldMkLst>
        <pc:spChg chg="mod">
          <ac:chgData name="Heather Bellis (HEMPSONS)" userId="b238a7af-5416-4c75-8f4a-d00a00abf9ac" providerId="ADAL" clId="{53E3E594-F6F6-4F4C-99B4-2B4DB27AEDB4}" dt="2024-08-15T08:56:04.873" v="290" actId="20577"/>
          <ac:spMkLst>
            <pc:docMk/>
            <pc:sldMk cId="3962533329" sldId="264"/>
            <ac:spMk id="3" creationId="{F200DB38-4E2D-4A08-3263-063B4DC70B7D}"/>
          </ac:spMkLst>
        </pc:spChg>
      </pc:sldChg>
      <pc:sldChg chg="modSp mod">
        <pc:chgData name="Heather Bellis (HEMPSONS)" userId="b238a7af-5416-4c75-8f4a-d00a00abf9ac" providerId="ADAL" clId="{53E3E594-F6F6-4F4C-99B4-2B4DB27AEDB4}" dt="2024-08-15T09:36:25.389" v="1138" actId="20577"/>
        <pc:sldMkLst>
          <pc:docMk/>
          <pc:sldMk cId="860650245" sldId="287"/>
        </pc:sldMkLst>
        <pc:spChg chg="mod">
          <ac:chgData name="Heather Bellis (HEMPSONS)" userId="b238a7af-5416-4c75-8f4a-d00a00abf9ac" providerId="ADAL" clId="{53E3E594-F6F6-4F4C-99B4-2B4DB27AEDB4}" dt="2024-08-15T09:36:25.389" v="1138" actId="20577"/>
          <ac:spMkLst>
            <pc:docMk/>
            <pc:sldMk cId="860650245" sldId="287"/>
            <ac:spMk id="2" creationId="{B4FF9C84-EF42-3531-86EC-90DB84CCD327}"/>
          </ac:spMkLst>
        </pc:spChg>
        <pc:spChg chg="mod">
          <ac:chgData name="Heather Bellis (HEMPSONS)" userId="b238a7af-5416-4c75-8f4a-d00a00abf9ac" providerId="ADAL" clId="{53E3E594-F6F6-4F4C-99B4-2B4DB27AEDB4}" dt="2024-08-15T08:57:13.388" v="299" actId="20577"/>
          <ac:spMkLst>
            <pc:docMk/>
            <pc:sldMk cId="860650245" sldId="287"/>
            <ac:spMk id="3" creationId="{54543700-4CAB-35A3-56E2-230C9EE6356E}"/>
          </ac:spMkLst>
        </pc:spChg>
      </pc:sldChg>
      <pc:sldChg chg="del">
        <pc:chgData name="Heather Bellis (HEMPSONS)" userId="b238a7af-5416-4c75-8f4a-d00a00abf9ac" providerId="ADAL" clId="{53E3E594-F6F6-4F4C-99B4-2B4DB27AEDB4}" dt="2024-08-15T09:13:23.120" v="695" actId="2696"/>
        <pc:sldMkLst>
          <pc:docMk/>
          <pc:sldMk cId="449097665" sldId="288"/>
        </pc:sldMkLst>
      </pc:sldChg>
      <pc:sldChg chg="del">
        <pc:chgData name="Heather Bellis (HEMPSONS)" userId="b238a7af-5416-4c75-8f4a-d00a00abf9ac" providerId="ADAL" clId="{53E3E594-F6F6-4F4C-99B4-2B4DB27AEDB4}" dt="2024-08-15T09:04:08.287" v="639" actId="2696"/>
        <pc:sldMkLst>
          <pc:docMk/>
          <pc:sldMk cId="2173702476" sldId="289"/>
        </pc:sldMkLst>
      </pc:sldChg>
      <pc:sldChg chg="del">
        <pc:chgData name="Heather Bellis (HEMPSONS)" userId="b238a7af-5416-4c75-8f4a-d00a00abf9ac" providerId="ADAL" clId="{53E3E594-F6F6-4F4C-99B4-2B4DB27AEDB4}" dt="2024-08-15T09:15:32.646" v="755" actId="2696"/>
        <pc:sldMkLst>
          <pc:docMk/>
          <pc:sldMk cId="2152876719" sldId="290"/>
        </pc:sldMkLst>
      </pc:sldChg>
      <pc:sldChg chg="modSp del mod">
        <pc:chgData name="Heather Bellis (HEMPSONS)" userId="b238a7af-5416-4c75-8f4a-d00a00abf9ac" providerId="ADAL" clId="{53E3E594-F6F6-4F4C-99B4-2B4DB27AEDB4}" dt="2024-08-15T08:55:06.048" v="288" actId="2696"/>
        <pc:sldMkLst>
          <pc:docMk/>
          <pc:sldMk cId="3571785361" sldId="291"/>
        </pc:sldMkLst>
        <pc:spChg chg="mod">
          <ac:chgData name="Heather Bellis (HEMPSONS)" userId="b238a7af-5416-4c75-8f4a-d00a00abf9ac" providerId="ADAL" clId="{53E3E594-F6F6-4F4C-99B4-2B4DB27AEDB4}" dt="2024-08-15T08:52:39.132" v="255" actId="108"/>
          <ac:spMkLst>
            <pc:docMk/>
            <pc:sldMk cId="3571785361" sldId="291"/>
            <ac:spMk id="3" creationId="{0543564E-E9A5-0B18-CF01-2A1F827F77AB}"/>
          </ac:spMkLst>
        </pc:spChg>
      </pc:sldChg>
      <pc:sldChg chg="addSp modSp del mod modClrScheme chgLayout">
        <pc:chgData name="Heather Bellis (HEMPSONS)" userId="b238a7af-5416-4c75-8f4a-d00a00abf9ac" providerId="ADAL" clId="{53E3E594-F6F6-4F4C-99B4-2B4DB27AEDB4}" dt="2024-08-15T09:17:21.914" v="811" actId="2696"/>
        <pc:sldMkLst>
          <pc:docMk/>
          <pc:sldMk cId="409493390" sldId="295"/>
        </pc:sldMkLst>
        <pc:spChg chg="mod ord">
          <ac:chgData name="Heather Bellis (HEMPSONS)" userId="b238a7af-5416-4c75-8f4a-d00a00abf9ac" providerId="ADAL" clId="{53E3E594-F6F6-4F4C-99B4-2B4DB27AEDB4}" dt="2024-08-15T09:15:57.879" v="760" actId="21"/>
          <ac:spMkLst>
            <pc:docMk/>
            <pc:sldMk cId="409493390" sldId="295"/>
            <ac:spMk id="2" creationId="{E816D26D-00CF-92CA-A037-380B32E74E57}"/>
          </ac:spMkLst>
        </pc:spChg>
        <pc:spChg chg="mod ord">
          <ac:chgData name="Heather Bellis (HEMPSONS)" userId="b238a7af-5416-4c75-8f4a-d00a00abf9ac" providerId="ADAL" clId="{53E3E594-F6F6-4F4C-99B4-2B4DB27AEDB4}" dt="2024-08-15T09:15:44.295" v="758" actId="5793"/>
          <ac:spMkLst>
            <pc:docMk/>
            <pc:sldMk cId="409493390" sldId="295"/>
            <ac:spMk id="3" creationId="{A5E92B21-7D82-8414-A7B4-5FFF1CD5B42F}"/>
          </ac:spMkLst>
        </pc:spChg>
        <pc:spChg chg="add mod ord">
          <ac:chgData name="Heather Bellis (HEMPSONS)" userId="b238a7af-5416-4c75-8f4a-d00a00abf9ac" providerId="ADAL" clId="{53E3E594-F6F6-4F4C-99B4-2B4DB27AEDB4}" dt="2024-08-15T09:15:40.957" v="757" actId="20577"/>
          <ac:spMkLst>
            <pc:docMk/>
            <pc:sldMk cId="409493390" sldId="295"/>
            <ac:spMk id="4" creationId="{EA0146AA-2510-CA4B-A2DB-F184BB476ED8}"/>
          </ac:spMkLst>
        </pc:spChg>
      </pc:sldChg>
      <pc:sldChg chg="del">
        <pc:chgData name="Heather Bellis (HEMPSONS)" userId="b238a7af-5416-4c75-8f4a-d00a00abf9ac" providerId="ADAL" clId="{53E3E594-F6F6-4F4C-99B4-2B4DB27AEDB4}" dt="2024-08-15T09:20:43.925" v="876" actId="2696"/>
        <pc:sldMkLst>
          <pc:docMk/>
          <pc:sldMk cId="3092052137" sldId="296"/>
        </pc:sldMkLst>
      </pc:sldChg>
      <pc:sldChg chg="del">
        <pc:chgData name="Heather Bellis (HEMPSONS)" userId="b238a7af-5416-4c75-8f4a-d00a00abf9ac" providerId="ADAL" clId="{53E3E594-F6F6-4F4C-99B4-2B4DB27AEDB4}" dt="2024-08-15T09:24:27.577" v="922" actId="2696"/>
        <pc:sldMkLst>
          <pc:docMk/>
          <pc:sldMk cId="4134970912" sldId="298"/>
        </pc:sldMkLst>
      </pc:sldChg>
      <pc:sldChg chg="del">
        <pc:chgData name="Heather Bellis (HEMPSONS)" userId="b238a7af-5416-4c75-8f4a-d00a00abf9ac" providerId="ADAL" clId="{53E3E594-F6F6-4F4C-99B4-2B4DB27AEDB4}" dt="2024-08-15T09:30:21.836" v="1022" actId="2696"/>
        <pc:sldMkLst>
          <pc:docMk/>
          <pc:sldMk cId="4111375082" sldId="299"/>
        </pc:sldMkLst>
      </pc:sldChg>
      <pc:sldChg chg="del">
        <pc:chgData name="Heather Bellis (HEMPSONS)" userId="b238a7af-5416-4c75-8f4a-d00a00abf9ac" providerId="ADAL" clId="{53E3E594-F6F6-4F4C-99B4-2B4DB27AEDB4}" dt="2024-08-15T09:34:53.223" v="1124" actId="2696"/>
        <pc:sldMkLst>
          <pc:docMk/>
          <pc:sldMk cId="3002919079" sldId="300"/>
        </pc:sldMkLst>
      </pc:sldChg>
      <pc:sldChg chg="addSp modSp mod">
        <pc:chgData name="Heather Bellis (HEMPSONS)" userId="b238a7af-5416-4c75-8f4a-d00a00abf9ac" providerId="ADAL" clId="{53E3E594-F6F6-4F4C-99B4-2B4DB27AEDB4}" dt="2024-08-15T09:59:54.626" v="1794" actId="1076"/>
        <pc:sldMkLst>
          <pc:docMk/>
          <pc:sldMk cId="3519177798" sldId="303"/>
        </pc:sldMkLst>
        <pc:spChg chg="mod">
          <ac:chgData name="Heather Bellis (HEMPSONS)" userId="b238a7af-5416-4c75-8f4a-d00a00abf9ac" providerId="ADAL" clId="{53E3E594-F6F6-4F4C-99B4-2B4DB27AEDB4}" dt="2024-08-15T09:59:30.908" v="1792" actId="313"/>
          <ac:spMkLst>
            <pc:docMk/>
            <pc:sldMk cId="3519177798" sldId="303"/>
            <ac:spMk id="3" creationId="{26EF1718-5B25-495F-997B-5928C9967A16}"/>
          </ac:spMkLst>
        </pc:spChg>
        <pc:picChg chg="add mod">
          <ac:chgData name="Heather Bellis (HEMPSONS)" userId="b238a7af-5416-4c75-8f4a-d00a00abf9ac" providerId="ADAL" clId="{53E3E594-F6F6-4F4C-99B4-2B4DB27AEDB4}" dt="2024-08-15T09:59:54.626" v="1794" actId="1076"/>
          <ac:picMkLst>
            <pc:docMk/>
            <pc:sldMk cId="3519177798" sldId="303"/>
            <ac:picMk id="5" creationId="{B99D79D2-F038-0DB7-C9D3-1C13EB9194D4}"/>
          </ac:picMkLst>
        </pc:picChg>
      </pc:sldChg>
      <pc:sldChg chg="modSp mod">
        <pc:chgData name="Heather Bellis (HEMPSONS)" userId="b238a7af-5416-4c75-8f4a-d00a00abf9ac" providerId="ADAL" clId="{53E3E594-F6F6-4F4C-99B4-2B4DB27AEDB4}" dt="2024-08-15T08:55:57.722" v="289" actId="20577"/>
        <pc:sldMkLst>
          <pc:docMk/>
          <pc:sldMk cId="3445878377" sldId="306"/>
        </pc:sldMkLst>
        <pc:spChg chg="mod">
          <ac:chgData name="Heather Bellis (HEMPSONS)" userId="b238a7af-5416-4c75-8f4a-d00a00abf9ac" providerId="ADAL" clId="{53E3E594-F6F6-4F4C-99B4-2B4DB27AEDB4}" dt="2024-08-15T08:55:57.722" v="289" actId="20577"/>
          <ac:spMkLst>
            <pc:docMk/>
            <pc:sldMk cId="3445878377" sldId="306"/>
            <ac:spMk id="3" creationId="{EF5DB1A6-9586-4E83-3FA1-21BE58271535}"/>
          </ac:spMkLst>
        </pc:spChg>
      </pc:sldChg>
      <pc:sldChg chg="del">
        <pc:chgData name="Heather Bellis (HEMPSONS)" userId="b238a7af-5416-4c75-8f4a-d00a00abf9ac" providerId="ADAL" clId="{53E3E594-F6F6-4F4C-99B4-2B4DB27AEDB4}" dt="2024-08-15T09:32:23.012" v="1092" actId="2696"/>
        <pc:sldMkLst>
          <pc:docMk/>
          <pc:sldMk cId="3812108081" sldId="307"/>
        </pc:sldMkLst>
      </pc:sldChg>
      <pc:sldChg chg="del">
        <pc:chgData name="Heather Bellis (HEMPSONS)" userId="b238a7af-5416-4c75-8f4a-d00a00abf9ac" providerId="ADAL" clId="{53E3E594-F6F6-4F4C-99B4-2B4DB27AEDB4}" dt="2024-08-15T09:38:34.844" v="1291" actId="2696"/>
        <pc:sldMkLst>
          <pc:docMk/>
          <pc:sldMk cId="3978935777" sldId="308"/>
        </pc:sldMkLst>
      </pc:sldChg>
      <pc:sldChg chg="del">
        <pc:chgData name="Heather Bellis (HEMPSONS)" userId="b238a7af-5416-4c75-8f4a-d00a00abf9ac" providerId="ADAL" clId="{53E3E594-F6F6-4F4C-99B4-2B4DB27AEDB4}" dt="2024-08-15T09:41:13.467" v="1365" actId="2696"/>
        <pc:sldMkLst>
          <pc:docMk/>
          <pc:sldMk cId="2409992418" sldId="309"/>
        </pc:sldMkLst>
      </pc:sldChg>
      <pc:sldChg chg="del">
        <pc:chgData name="Heather Bellis (HEMPSONS)" userId="b238a7af-5416-4c75-8f4a-d00a00abf9ac" providerId="ADAL" clId="{53E3E594-F6F6-4F4C-99B4-2B4DB27AEDB4}" dt="2024-08-15T09:44:04.159" v="1453" actId="2696"/>
        <pc:sldMkLst>
          <pc:docMk/>
          <pc:sldMk cId="333768833" sldId="310"/>
        </pc:sldMkLst>
      </pc:sldChg>
      <pc:sldChg chg="del">
        <pc:chgData name="Heather Bellis (HEMPSONS)" userId="b238a7af-5416-4c75-8f4a-d00a00abf9ac" providerId="ADAL" clId="{53E3E594-F6F6-4F4C-99B4-2B4DB27AEDB4}" dt="2024-08-15T09:46:19.668" v="1533" actId="2696"/>
        <pc:sldMkLst>
          <pc:docMk/>
          <pc:sldMk cId="3575376058" sldId="311"/>
        </pc:sldMkLst>
      </pc:sldChg>
      <pc:sldChg chg="del">
        <pc:chgData name="Heather Bellis (HEMPSONS)" userId="b238a7af-5416-4c75-8f4a-d00a00abf9ac" providerId="ADAL" clId="{53E3E594-F6F6-4F4C-99B4-2B4DB27AEDB4}" dt="2024-08-15T09:49:37.052" v="1585" actId="2696"/>
        <pc:sldMkLst>
          <pc:docMk/>
          <pc:sldMk cId="1576528892" sldId="313"/>
        </pc:sldMkLst>
      </pc:sldChg>
      <pc:sldChg chg="modSp del mod">
        <pc:chgData name="Heather Bellis (HEMPSONS)" userId="b238a7af-5416-4c75-8f4a-d00a00abf9ac" providerId="ADAL" clId="{53E3E594-F6F6-4F4C-99B4-2B4DB27AEDB4}" dt="2024-08-15T09:52:19.905" v="1642" actId="2696"/>
        <pc:sldMkLst>
          <pc:docMk/>
          <pc:sldMk cId="251392907" sldId="314"/>
        </pc:sldMkLst>
        <pc:spChg chg="mod">
          <ac:chgData name="Heather Bellis (HEMPSONS)" userId="b238a7af-5416-4c75-8f4a-d00a00abf9ac" providerId="ADAL" clId="{53E3E594-F6F6-4F4C-99B4-2B4DB27AEDB4}" dt="2024-08-15T09:50:43.343" v="1590" actId="2711"/>
          <ac:spMkLst>
            <pc:docMk/>
            <pc:sldMk cId="251392907" sldId="314"/>
            <ac:spMk id="3" creationId="{DAA9EBEE-34BB-3FE3-A068-9570763DBC04}"/>
          </ac:spMkLst>
        </pc:spChg>
      </pc:sldChg>
      <pc:sldChg chg="del">
        <pc:chgData name="Heather Bellis (HEMPSONS)" userId="b238a7af-5416-4c75-8f4a-d00a00abf9ac" providerId="ADAL" clId="{53E3E594-F6F6-4F4C-99B4-2B4DB27AEDB4}" dt="2024-08-15T09:55:04.832" v="1716" actId="2696"/>
        <pc:sldMkLst>
          <pc:docMk/>
          <pc:sldMk cId="398683339" sldId="315"/>
        </pc:sldMkLst>
      </pc:sldChg>
      <pc:sldChg chg="modSp del mod">
        <pc:chgData name="Heather Bellis (HEMPSONS)" userId="b238a7af-5416-4c75-8f4a-d00a00abf9ac" providerId="ADAL" clId="{53E3E594-F6F6-4F4C-99B4-2B4DB27AEDB4}" dt="2024-08-15T09:56:52.221" v="1764" actId="2696"/>
        <pc:sldMkLst>
          <pc:docMk/>
          <pc:sldMk cId="3981474787" sldId="316"/>
        </pc:sldMkLst>
        <pc:spChg chg="mod">
          <ac:chgData name="Heather Bellis (HEMPSONS)" userId="b238a7af-5416-4c75-8f4a-d00a00abf9ac" providerId="ADAL" clId="{53E3E594-F6F6-4F4C-99B4-2B4DB27AEDB4}" dt="2024-08-15T09:55:54.209" v="1726" actId="120"/>
          <ac:spMkLst>
            <pc:docMk/>
            <pc:sldMk cId="3981474787" sldId="316"/>
            <ac:spMk id="3" creationId="{295623D9-C1BD-D276-1A81-4CFAB3DD12D6}"/>
          </ac:spMkLst>
        </pc:spChg>
      </pc:sldChg>
      <pc:sldChg chg="modSp del mod">
        <pc:chgData name="Heather Bellis (HEMPSONS)" userId="b238a7af-5416-4c75-8f4a-d00a00abf9ac" providerId="ADAL" clId="{53E3E594-F6F6-4F4C-99B4-2B4DB27AEDB4}" dt="2024-08-15T08:52:00.311" v="252" actId="2696"/>
        <pc:sldMkLst>
          <pc:docMk/>
          <pc:sldMk cId="1572709939" sldId="317"/>
        </pc:sldMkLst>
        <pc:spChg chg="mod">
          <ac:chgData name="Heather Bellis (HEMPSONS)" userId="b238a7af-5416-4c75-8f4a-d00a00abf9ac" providerId="ADAL" clId="{53E3E594-F6F6-4F4C-99B4-2B4DB27AEDB4}" dt="2024-08-15T08:48:46.589" v="147" actId="108"/>
          <ac:spMkLst>
            <pc:docMk/>
            <pc:sldMk cId="1572709939" sldId="317"/>
            <ac:spMk id="3" creationId="{5D548B16-03B1-5FD6-2F82-9122EC276C47}"/>
          </ac:spMkLst>
        </pc:spChg>
      </pc:sldChg>
      <pc:sldChg chg="del">
        <pc:chgData name="Heather Bellis (HEMPSONS)" userId="b238a7af-5416-4c75-8f4a-d00a00abf9ac" providerId="ADAL" clId="{53E3E594-F6F6-4F4C-99B4-2B4DB27AEDB4}" dt="2024-08-15T09:26:36.206" v="961" actId="2696"/>
        <pc:sldMkLst>
          <pc:docMk/>
          <pc:sldMk cId="94071652" sldId="318"/>
        </pc:sldMkLst>
      </pc:sldChg>
      <pc:sldChg chg="del">
        <pc:chgData name="Heather Bellis (HEMPSONS)" userId="b238a7af-5416-4c75-8f4a-d00a00abf9ac" providerId="ADAL" clId="{53E3E594-F6F6-4F4C-99B4-2B4DB27AEDB4}" dt="2024-08-15T09:47:47.519" v="1550" actId="2696"/>
        <pc:sldMkLst>
          <pc:docMk/>
          <pc:sldMk cId="4267701242" sldId="319"/>
        </pc:sldMkLst>
      </pc:sldChg>
      <pc:sldChg chg="del">
        <pc:chgData name="Heather Bellis (HEMPSONS)" userId="b238a7af-5416-4c75-8f4a-d00a00abf9ac" providerId="ADAL" clId="{53E3E594-F6F6-4F4C-99B4-2B4DB27AEDB4}" dt="2024-08-15T09:53:34.603" v="1698" actId="2696"/>
        <pc:sldMkLst>
          <pc:docMk/>
          <pc:sldMk cId="804362235" sldId="320"/>
        </pc:sldMkLst>
      </pc:sldChg>
      <pc:sldChg chg="modSp mod">
        <pc:chgData name="Heather Bellis (HEMPSONS)" userId="b238a7af-5416-4c75-8f4a-d00a00abf9ac" providerId="ADAL" clId="{53E3E594-F6F6-4F4C-99B4-2B4DB27AEDB4}" dt="2024-08-15T09:57:01.610" v="1765" actId="20577"/>
        <pc:sldMkLst>
          <pc:docMk/>
          <pc:sldMk cId="220517683" sldId="321"/>
        </pc:sldMkLst>
        <pc:spChg chg="mod">
          <ac:chgData name="Heather Bellis (HEMPSONS)" userId="b238a7af-5416-4c75-8f4a-d00a00abf9ac" providerId="ADAL" clId="{53E3E594-F6F6-4F4C-99B4-2B4DB27AEDB4}" dt="2024-08-15T09:57:01.610" v="1765" actId="20577"/>
          <ac:spMkLst>
            <pc:docMk/>
            <pc:sldMk cId="220517683" sldId="321"/>
            <ac:spMk id="3" creationId="{21D6CD9D-6B59-A439-C087-5309AA81FD96}"/>
          </ac:spMkLst>
        </pc:spChg>
      </pc:sldChg>
      <pc:sldChg chg="modSp new mod">
        <pc:chgData name="Heather Bellis (HEMPSONS)" userId="b238a7af-5416-4c75-8f4a-d00a00abf9ac" providerId="ADAL" clId="{53E3E594-F6F6-4F4C-99B4-2B4DB27AEDB4}" dt="2024-08-15T08:46:27.715" v="129" actId="6549"/>
        <pc:sldMkLst>
          <pc:docMk/>
          <pc:sldMk cId="4259644546" sldId="322"/>
        </pc:sldMkLst>
        <pc:spChg chg="mod">
          <ac:chgData name="Heather Bellis (HEMPSONS)" userId="b238a7af-5416-4c75-8f4a-d00a00abf9ac" providerId="ADAL" clId="{53E3E594-F6F6-4F4C-99B4-2B4DB27AEDB4}" dt="2024-08-15T08:45:37.431" v="106"/>
          <ac:spMkLst>
            <pc:docMk/>
            <pc:sldMk cId="4259644546" sldId="322"/>
            <ac:spMk id="2" creationId="{40173EA6-4F51-D897-2B8A-DBA37F3FDF4C}"/>
          </ac:spMkLst>
        </pc:spChg>
        <pc:spChg chg="mod">
          <ac:chgData name="Heather Bellis (HEMPSONS)" userId="b238a7af-5416-4c75-8f4a-d00a00abf9ac" providerId="ADAL" clId="{53E3E594-F6F6-4F4C-99B4-2B4DB27AEDB4}" dt="2024-08-15T08:45:38.075" v="107" actId="20577"/>
          <ac:spMkLst>
            <pc:docMk/>
            <pc:sldMk cId="4259644546" sldId="322"/>
            <ac:spMk id="3" creationId="{F979DBF2-21D1-30A5-3EF8-6D0F0C3DE517}"/>
          </ac:spMkLst>
        </pc:spChg>
        <pc:spChg chg="mod">
          <ac:chgData name="Heather Bellis (HEMPSONS)" userId="b238a7af-5416-4c75-8f4a-d00a00abf9ac" providerId="ADAL" clId="{53E3E594-F6F6-4F4C-99B4-2B4DB27AEDB4}" dt="2024-08-15T08:46:27.715" v="129" actId="6549"/>
          <ac:spMkLst>
            <pc:docMk/>
            <pc:sldMk cId="4259644546" sldId="322"/>
            <ac:spMk id="4" creationId="{FEF3D60C-CC06-34E0-E0FF-BBF452357F1A}"/>
          </ac:spMkLst>
        </pc:spChg>
      </pc:sldChg>
      <pc:sldChg chg="modSp add del mod ord">
        <pc:chgData name="Heather Bellis (HEMPSONS)" userId="b238a7af-5416-4c75-8f4a-d00a00abf9ac" providerId="ADAL" clId="{53E3E594-F6F6-4F4C-99B4-2B4DB27AEDB4}" dt="2024-08-15T08:59:21.586" v="346" actId="2696"/>
        <pc:sldMkLst>
          <pc:docMk/>
          <pc:sldMk cId="4211910631" sldId="323"/>
        </pc:sldMkLst>
        <pc:spChg chg="mod">
          <ac:chgData name="Heather Bellis (HEMPSONS)" userId="b238a7af-5416-4c75-8f4a-d00a00abf9ac" providerId="ADAL" clId="{53E3E594-F6F6-4F4C-99B4-2B4DB27AEDB4}" dt="2024-08-15T08:53:02.787" v="259" actId="6549"/>
          <ac:spMkLst>
            <pc:docMk/>
            <pc:sldMk cId="4211910631" sldId="323"/>
            <ac:spMk id="2" creationId="{84729436-4B6D-018B-D4C7-4319C91E5B81}"/>
          </ac:spMkLst>
        </pc:spChg>
        <pc:spChg chg="mod">
          <ac:chgData name="Heather Bellis (HEMPSONS)" userId="b238a7af-5416-4c75-8f4a-d00a00abf9ac" providerId="ADAL" clId="{53E3E594-F6F6-4F4C-99B4-2B4DB27AEDB4}" dt="2024-08-15T08:54:54.016" v="287" actId="27636"/>
          <ac:spMkLst>
            <pc:docMk/>
            <pc:sldMk cId="4211910631" sldId="323"/>
            <ac:spMk id="3" creationId="{FD3D5E57-4533-A5BC-D6B5-A9A6A84BC079}"/>
          </ac:spMkLst>
        </pc:spChg>
      </pc:sldChg>
      <pc:sldChg chg="add del">
        <pc:chgData name="Heather Bellis (HEMPSONS)" userId="b238a7af-5416-4c75-8f4a-d00a00abf9ac" providerId="ADAL" clId="{53E3E594-F6F6-4F4C-99B4-2B4DB27AEDB4}" dt="2024-08-15T09:01:02.526" v="419" actId="2696"/>
        <pc:sldMkLst>
          <pc:docMk/>
          <pc:sldMk cId="231369327" sldId="324"/>
        </pc:sldMkLst>
      </pc:sldChg>
      <pc:sldChg chg="modSp add mod ord">
        <pc:chgData name="Heather Bellis (HEMPSONS)" userId="b238a7af-5416-4c75-8f4a-d00a00abf9ac" providerId="ADAL" clId="{53E3E594-F6F6-4F4C-99B4-2B4DB27AEDB4}" dt="2024-08-15T08:59:09.480" v="345" actId="20577"/>
        <pc:sldMkLst>
          <pc:docMk/>
          <pc:sldMk cId="3650491266" sldId="325"/>
        </pc:sldMkLst>
        <pc:spChg chg="mod">
          <ac:chgData name="Heather Bellis (HEMPSONS)" userId="b238a7af-5416-4c75-8f4a-d00a00abf9ac" providerId="ADAL" clId="{53E3E594-F6F6-4F4C-99B4-2B4DB27AEDB4}" dt="2024-08-15T08:57:49.400" v="303"/>
          <ac:spMkLst>
            <pc:docMk/>
            <pc:sldMk cId="3650491266" sldId="325"/>
            <ac:spMk id="2" creationId="{3C6CFFF1-B188-7189-4CDF-C10731FDF0C1}"/>
          </ac:spMkLst>
        </pc:spChg>
        <pc:spChg chg="mod">
          <ac:chgData name="Heather Bellis (HEMPSONS)" userId="b238a7af-5416-4c75-8f4a-d00a00abf9ac" providerId="ADAL" clId="{53E3E594-F6F6-4F4C-99B4-2B4DB27AEDB4}" dt="2024-08-15T08:59:09.480" v="345" actId="20577"/>
          <ac:spMkLst>
            <pc:docMk/>
            <pc:sldMk cId="3650491266" sldId="325"/>
            <ac:spMk id="3" creationId="{EF5DB1A6-9586-4E83-3FA1-21BE58271535}"/>
          </ac:spMkLst>
        </pc:spChg>
      </pc:sldChg>
      <pc:sldChg chg="modSp add mod">
        <pc:chgData name="Heather Bellis (HEMPSONS)" userId="b238a7af-5416-4c75-8f4a-d00a00abf9ac" providerId="ADAL" clId="{53E3E594-F6F6-4F4C-99B4-2B4DB27AEDB4}" dt="2024-08-15T09:00:55.968" v="418" actId="20577"/>
        <pc:sldMkLst>
          <pc:docMk/>
          <pc:sldMk cId="304366969" sldId="326"/>
        </pc:sldMkLst>
        <pc:spChg chg="mod">
          <ac:chgData name="Heather Bellis (HEMPSONS)" userId="b238a7af-5416-4c75-8f4a-d00a00abf9ac" providerId="ADAL" clId="{53E3E594-F6F6-4F4C-99B4-2B4DB27AEDB4}" dt="2024-08-15T08:59:46.243" v="355" actId="5793"/>
          <ac:spMkLst>
            <pc:docMk/>
            <pc:sldMk cId="304366969" sldId="326"/>
            <ac:spMk id="2" creationId="{3C6CFFF1-B188-7189-4CDF-C10731FDF0C1}"/>
          </ac:spMkLst>
        </pc:spChg>
        <pc:spChg chg="mod">
          <ac:chgData name="Heather Bellis (HEMPSONS)" userId="b238a7af-5416-4c75-8f4a-d00a00abf9ac" providerId="ADAL" clId="{53E3E594-F6F6-4F4C-99B4-2B4DB27AEDB4}" dt="2024-08-15T09:00:55.968" v="418" actId="20577"/>
          <ac:spMkLst>
            <pc:docMk/>
            <pc:sldMk cId="304366969" sldId="326"/>
            <ac:spMk id="3" creationId="{EF5DB1A6-9586-4E83-3FA1-21BE58271535}"/>
          </ac:spMkLst>
        </pc:spChg>
      </pc:sldChg>
      <pc:sldChg chg="modSp add mod ord">
        <pc:chgData name="Heather Bellis (HEMPSONS)" userId="b238a7af-5416-4c75-8f4a-d00a00abf9ac" providerId="ADAL" clId="{53E3E594-F6F6-4F4C-99B4-2B4DB27AEDB4}" dt="2024-08-15T09:12:47.860" v="692" actId="255"/>
        <pc:sldMkLst>
          <pc:docMk/>
          <pc:sldMk cId="2403511731" sldId="327"/>
        </pc:sldMkLst>
        <pc:spChg chg="mod">
          <ac:chgData name="Heather Bellis (HEMPSONS)" userId="b238a7af-5416-4c75-8f4a-d00a00abf9ac" providerId="ADAL" clId="{53E3E594-F6F6-4F4C-99B4-2B4DB27AEDB4}" dt="2024-08-15T09:01:23.577" v="423"/>
          <ac:spMkLst>
            <pc:docMk/>
            <pc:sldMk cId="2403511731" sldId="327"/>
            <ac:spMk id="2" creationId="{3C6CFFF1-B188-7189-4CDF-C10731FDF0C1}"/>
          </ac:spMkLst>
        </pc:spChg>
        <pc:spChg chg="mod">
          <ac:chgData name="Heather Bellis (HEMPSONS)" userId="b238a7af-5416-4c75-8f4a-d00a00abf9ac" providerId="ADAL" clId="{53E3E594-F6F6-4F4C-99B4-2B4DB27AEDB4}" dt="2024-08-15T09:12:47.860" v="692" actId="255"/>
          <ac:spMkLst>
            <pc:docMk/>
            <pc:sldMk cId="2403511731" sldId="327"/>
            <ac:spMk id="3" creationId="{EF5DB1A6-9586-4E83-3FA1-21BE58271535}"/>
          </ac:spMkLst>
        </pc:spChg>
      </pc:sldChg>
      <pc:sldChg chg="modSp add mod">
        <pc:chgData name="Heather Bellis (HEMPSONS)" userId="b238a7af-5416-4c75-8f4a-d00a00abf9ac" providerId="ADAL" clId="{53E3E594-F6F6-4F4C-99B4-2B4DB27AEDB4}" dt="2024-08-15T09:14:25.537" v="718" actId="2711"/>
        <pc:sldMkLst>
          <pc:docMk/>
          <pc:sldMk cId="712778432" sldId="328"/>
        </pc:sldMkLst>
        <pc:spChg chg="mod">
          <ac:chgData name="Heather Bellis (HEMPSONS)" userId="b238a7af-5416-4c75-8f4a-d00a00abf9ac" providerId="ADAL" clId="{53E3E594-F6F6-4F4C-99B4-2B4DB27AEDB4}" dt="2024-08-15T09:14:25.537" v="718" actId="2711"/>
          <ac:spMkLst>
            <pc:docMk/>
            <pc:sldMk cId="712778432" sldId="328"/>
            <ac:spMk id="3" creationId="{EF5DB1A6-9586-4E83-3FA1-21BE58271535}"/>
          </ac:spMkLst>
        </pc:spChg>
      </pc:sldChg>
      <pc:sldChg chg="modSp add mod">
        <pc:chgData name="Heather Bellis (HEMPSONS)" userId="b238a7af-5416-4c75-8f4a-d00a00abf9ac" providerId="ADAL" clId="{53E3E594-F6F6-4F4C-99B4-2B4DB27AEDB4}" dt="2024-08-15T09:15:23.966" v="754" actId="20577"/>
        <pc:sldMkLst>
          <pc:docMk/>
          <pc:sldMk cId="2463276379" sldId="329"/>
        </pc:sldMkLst>
        <pc:spChg chg="mod">
          <ac:chgData name="Heather Bellis (HEMPSONS)" userId="b238a7af-5416-4c75-8f4a-d00a00abf9ac" providerId="ADAL" clId="{53E3E594-F6F6-4F4C-99B4-2B4DB27AEDB4}" dt="2024-08-15T09:15:23.966" v="754" actId="20577"/>
          <ac:spMkLst>
            <pc:docMk/>
            <pc:sldMk cId="2463276379" sldId="329"/>
            <ac:spMk id="3" creationId="{EF5DB1A6-9586-4E83-3FA1-21BE58271535}"/>
          </ac:spMkLst>
        </pc:spChg>
      </pc:sldChg>
      <pc:sldChg chg="modSp new mod">
        <pc:chgData name="Heather Bellis (HEMPSONS)" userId="b238a7af-5416-4c75-8f4a-d00a00abf9ac" providerId="ADAL" clId="{53E3E594-F6F6-4F4C-99B4-2B4DB27AEDB4}" dt="2024-08-15T09:17:16.289" v="810" actId="6549"/>
        <pc:sldMkLst>
          <pc:docMk/>
          <pc:sldMk cId="2873107290" sldId="330"/>
        </pc:sldMkLst>
        <pc:spChg chg="mod">
          <ac:chgData name="Heather Bellis (HEMPSONS)" userId="b238a7af-5416-4c75-8f4a-d00a00abf9ac" providerId="ADAL" clId="{53E3E594-F6F6-4F4C-99B4-2B4DB27AEDB4}" dt="2024-08-15T09:16:00.084" v="761"/>
          <ac:spMkLst>
            <pc:docMk/>
            <pc:sldMk cId="2873107290" sldId="330"/>
            <ac:spMk id="2" creationId="{C2C3DFB1-30E4-4975-135D-B2FC8B3439BE}"/>
          </ac:spMkLst>
        </pc:spChg>
        <pc:spChg chg="mod">
          <ac:chgData name="Heather Bellis (HEMPSONS)" userId="b238a7af-5416-4c75-8f4a-d00a00abf9ac" providerId="ADAL" clId="{53E3E594-F6F6-4F4C-99B4-2B4DB27AEDB4}" dt="2024-08-15T09:16:00.821" v="762" actId="20577"/>
          <ac:spMkLst>
            <pc:docMk/>
            <pc:sldMk cId="2873107290" sldId="330"/>
            <ac:spMk id="3" creationId="{2AAA2A9C-6C4F-CA07-799F-2DC06847988B}"/>
          </ac:spMkLst>
        </pc:spChg>
        <pc:spChg chg="mod">
          <ac:chgData name="Heather Bellis (HEMPSONS)" userId="b238a7af-5416-4c75-8f4a-d00a00abf9ac" providerId="ADAL" clId="{53E3E594-F6F6-4F4C-99B4-2B4DB27AEDB4}" dt="2024-08-15T09:17:16.289" v="810" actId="6549"/>
          <ac:spMkLst>
            <pc:docMk/>
            <pc:sldMk cId="2873107290" sldId="330"/>
            <ac:spMk id="4" creationId="{C3F7C37B-D6D0-8E9E-C32B-C46CBB4D688A}"/>
          </ac:spMkLst>
        </pc:spChg>
      </pc:sldChg>
      <pc:sldChg chg="modSp add mod ord">
        <pc:chgData name="Heather Bellis (HEMPSONS)" userId="b238a7af-5416-4c75-8f4a-d00a00abf9ac" providerId="ADAL" clId="{53E3E594-F6F6-4F4C-99B4-2B4DB27AEDB4}" dt="2024-08-15T09:35:56.347" v="1132" actId="20577"/>
        <pc:sldMkLst>
          <pc:docMk/>
          <pc:sldMk cId="3697795125" sldId="331"/>
        </pc:sldMkLst>
        <pc:spChg chg="mod">
          <ac:chgData name="Heather Bellis (HEMPSONS)" userId="b238a7af-5416-4c75-8f4a-d00a00abf9ac" providerId="ADAL" clId="{53E3E594-F6F6-4F4C-99B4-2B4DB27AEDB4}" dt="2024-08-15T09:35:56.347" v="1132" actId="20577"/>
          <ac:spMkLst>
            <pc:docMk/>
            <pc:sldMk cId="3697795125" sldId="331"/>
            <ac:spMk id="2" creationId="{B4FF9C84-EF42-3531-86EC-90DB84CCD327}"/>
          </ac:spMkLst>
        </pc:spChg>
        <pc:spChg chg="mod">
          <ac:chgData name="Heather Bellis (HEMPSONS)" userId="b238a7af-5416-4c75-8f4a-d00a00abf9ac" providerId="ADAL" clId="{53E3E594-F6F6-4F4C-99B4-2B4DB27AEDB4}" dt="2024-08-15T09:20:35.420" v="875" actId="20577"/>
          <ac:spMkLst>
            <pc:docMk/>
            <pc:sldMk cId="3697795125" sldId="331"/>
            <ac:spMk id="3" creationId="{54543700-4CAB-35A3-56E2-230C9EE6356E}"/>
          </ac:spMkLst>
        </pc:spChg>
      </pc:sldChg>
      <pc:sldChg chg="modSp add mod ord">
        <pc:chgData name="Heather Bellis (HEMPSONS)" userId="b238a7af-5416-4c75-8f4a-d00a00abf9ac" providerId="ADAL" clId="{53E3E594-F6F6-4F4C-99B4-2B4DB27AEDB4}" dt="2024-08-15T09:23:58.757" v="921" actId="20577"/>
        <pc:sldMkLst>
          <pc:docMk/>
          <pc:sldMk cId="2806083780" sldId="332"/>
        </pc:sldMkLst>
        <pc:spChg chg="mod">
          <ac:chgData name="Heather Bellis (HEMPSONS)" userId="b238a7af-5416-4c75-8f4a-d00a00abf9ac" providerId="ADAL" clId="{53E3E594-F6F6-4F4C-99B4-2B4DB27AEDB4}" dt="2024-08-15T09:22:40.686" v="881" actId="20577"/>
          <ac:spMkLst>
            <pc:docMk/>
            <pc:sldMk cId="2806083780" sldId="332"/>
            <ac:spMk id="2" creationId="{3C6CFFF1-B188-7189-4CDF-C10731FDF0C1}"/>
          </ac:spMkLst>
        </pc:spChg>
        <pc:spChg chg="mod">
          <ac:chgData name="Heather Bellis (HEMPSONS)" userId="b238a7af-5416-4c75-8f4a-d00a00abf9ac" providerId="ADAL" clId="{53E3E594-F6F6-4F4C-99B4-2B4DB27AEDB4}" dt="2024-08-15T09:23:58.757" v="921" actId="20577"/>
          <ac:spMkLst>
            <pc:docMk/>
            <pc:sldMk cId="2806083780" sldId="332"/>
            <ac:spMk id="3" creationId="{EF5DB1A6-9586-4E83-3FA1-21BE58271535}"/>
          </ac:spMkLst>
        </pc:spChg>
      </pc:sldChg>
      <pc:sldChg chg="modSp add mod ord">
        <pc:chgData name="Heather Bellis (HEMPSONS)" userId="b238a7af-5416-4c75-8f4a-d00a00abf9ac" providerId="ADAL" clId="{53E3E594-F6F6-4F4C-99B4-2B4DB27AEDB4}" dt="2024-08-15T09:26:28.882" v="960" actId="20577"/>
        <pc:sldMkLst>
          <pc:docMk/>
          <pc:sldMk cId="875320466" sldId="333"/>
        </pc:sldMkLst>
        <pc:spChg chg="mod">
          <ac:chgData name="Heather Bellis (HEMPSONS)" userId="b238a7af-5416-4c75-8f4a-d00a00abf9ac" providerId="ADAL" clId="{53E3E594-F6F6-4F4C-99B4-2B4DB27AEDB4}" dt="2024-08-15T09:25:28.185" v="929" actId="20577"/>
          <ac:spMkLst>
            <pc:docMk/>
            <pc:sldMk cId="875320466" sldId="333"/>
            <ac:spMk id="2" creationId="{3C6CFFF1-B188-7189-4CDF-C10731FDF0C1}"/>
          </ac:spMkLst>
        </pc:spChg>
        <pc:spChg chg="mod">
          <ac:chgData name="Heather Bellis (HEMPSONS)" userId="b238a7af-5416-4c75-8f4a-d00a00abf9ac" providerId="ADAL" clId="{53E3E594-F6F6-4F4C-99B4-2B4DB27AEDB4}" dt="2024-08-15T09:26:28.882" v="960" actId="20577"/>
          <ac:spMkLst>
            <pc:docMk/>
            <pc:sldMk cId="875320466" sldId="333"/>
            <ac:spMk id="3" creationId="{EF5DB1A6-9586-4E83-3FA1-21BE58271535}"/>
          </ac:spMkLst>
        </pc:spChg>
      </pc:sldChg>
      <pc:sldChg chg="modSp add mod ord">
        <pc:chgData name="Heather Bellis (HEMPSONS)" userId="b238a7af-5416-4c75-8f4a-d00a00abf9ac" providerId="ADAL" clId="{53E3E594-F6F6-4F4C-99B4-2B4DB27AEDB4}" dt="2024-08-15T09:30:09.678" v="1021" actId="255"/>
        <pc:sldMkLst>
          <pc:docMk/>
          <pc:sldMk cId="3896904615" sldId="334"/>
        </pc:sldMkLst>
        <pc:spChg chg="mod">
          <ac:chgData name="Heather Bellis (HEMPSONS)" userId="b238a7af-5416-4c75-8f4a-d00a00abf9ac" providerId="ADAL" clId="{53E3E594-F6F6-4F4C-99B4-2B4DB27AEDB4}" dt="2024-08-15T09:30:09.678" v="1021" actId="255"/>
          <ac:spMkLst>
            <pc:docMk/>
            <pc:sldMk cId="3896904615" sldId="334"/>
            <ac:spMk id="3" creationId="{EF5DB1A6-9586-4E83-3FA1-21BE58271535}"/>
          </ac:spMkLst>
        </pc:spChg>
      </pc:sldChg>
      <pc:sldChg chg="modSp add mod">
        <pc:chgData name="Heather Bellis (HEMPSONS)" userId="b238a7af-5416-4c75-8f4a-d00a00abf9ac" providerId="ADAL" clId="{53E3E594-F6F6-4F4C-99B4-2B4DB27AEDB4}" dt="2024-08-15T09:32:07.267" v="1091" actId="27636"/>
        <pc:sldMkLst>
          <pc:docMk/>
          <pc:sldMk cId="2126015435" sldId="335"/>
        </pc:sldMkLst>
        <pc:spChg chg="mod">
          <ac:chgData name="Heather Bellis (HEMPSONS)" userId="b238a7af-5416-4c75-8f4a-d00a00abf9ac" providerId="ADAL" clId="{53E3E594-F6F6-4F4C-99B4-2B4DB27AEDB4}" dt="2024-08-15T09:32:07.267" v="1091" actId="27636"/>
          <ac:spMkLst>
            <pc:docMk/>
            <pc:sldMk cId="2126015435" sldId="335"/>
            <ac:spMk id="3" creationId="{EF5DB1A6-9586-4E83-3FA1-21BE58271535}"/>
          </ac:spMkLst>
        </pc:spChg>
      </pc:sldChg>
      <pc:sldChg chg="modSp add mod ord">
        <pc:chgData name="Heather Bellis (HEMPSONS)" userId="b238a7af-5416-4c75-8f4a-d00a00abf9ac" providerId="ADAL" clId="{53E3E594-F6F6-4F4C-99B4-2B4DB27AEDB4}" dt="2024-08-15T09:34:41.385" v="1123" actId="33524"/>
        <pc:sldMkLst>
          <pc:docMk/>
          <pc:sldMk cId="1725502488" sldId="336"/>
        </pc:sldMkLst>
        <pc:spChg chg="mod">
          <ac:chgData name="Heather Bellis (HEMPSONS)" userId="b238a7af-5416-4c75-8f4a-d00a00abf9ac" providerId="ADAL" clId="{53E3E594-F6F6-4F4C-99B4-2B4DB27AEDB4}" dt="2024-08-15T09:34:41.385" v="1123" actId="33524"/>
          <ac:spMkLst>
            <pc:docMk/>
            <pc:sldMk cId="1725502488" sldId="336"/>
            <ac:spMk id="4" creationId="{C3F7C37B-D6D0-8E9E-C32B-C46CBB4D688A}"/>
          </ac:spMkLst>
        </pc:spChg>
      </pc:sldChg>
      <pc:sldChg chg="modSp add mod ord">
        <pc:chgData name="Heather Bellis (HEMPSONS)" userId="b238a7af-5416-4c75-8f4a-d00a00abf9ac" providerId="ADAL" clId="{53E3E594-F6F6-4F4C-99B4-2B4DB27AEDB4}" dt="2024-08-15T09:38:20.013" v="1290" actId="20577"/>
        <pc:sldMkLst>
          <pc:docMk/>
          <pc:sldMk cId="3507375966" sldId="337"/>
        </pc:sldMkLst>
        <pc:spChg chg="mod">
          <ac:chgData name="Heather Bellis (HEMPSONS)" userId="b238a7af-5416-4c75-8f4a-d00a00abf9ac" providerId="ADAL" clId="{53E3E594-F6F6-4F4C-99B4-2B4DB27AEDB4}" dt="2024-08-15T09:36:14.804" v="1134" actId="20577"/>
          <ac:spMkLst>
            <pc:docMk/>
            <pc:sldMk cId="3507375966" sldId="337"/>
            <ac:spMk id="2" creationId="{B4FF9C84-EF42-3531-86EC-90DB84CCD327}"/>
          </ac:spMkLst>
        </pc:spChg>
        <pc:spChg chg="mod">
          <ac:chgData name="Heather Bellis (HEMPSONS)" userId="b238a7af-5416-4c75-8f4a-d00a00abf9ac" providerId="ADAL" clId="{53E3E594-F6F6-4F4C-99B4-2B4DB27AEDB4}" dt="2024-08-15T09:38:20.013" v="1290" actId="20577"/>
          <ac:spMkLst>
            <pc:docMk/>
            <pc:sldMk cId="3507375966" sldId="337"/>
            <ac:spMk id="3" creationId="{54543700-4CAB-35A3-56E2-230C9EE6356E}"/>
          </ac:spMkLst>
        </pc:spChg>
      </pc:sldChg>
      <pc:sldChg chg="modSp add mod ord">
        <pc:chgData name="Heather Bellis (HEMPSONS)" userId="b238a7af-5416-4c75-8f4a-d00a00abf9ac" providerId="ADAL" clId="{53E3E594-F6F6-4F4C-99B4-2B4DB27AEDB4}" dt="2024-08-15T09:39:54.413" v="1319" actId="20577"/>
        <pc:sldMkLst>
          <pc:docMk/>
          <pc:sldMk cId="1938917827" sldId="338"/>
        </pc:sldMkLst>
        <pc:spChg chg="mod">
          <ac:chgData name="Heather Bellis (HEMPSONS)" userId="b238a7af-5416-4c75-8f4a-d00a00abf9ac" providerId="ADAL" clId="{53E3E594-F6F6-4F4C-99B4-2B4DB27AEDB4}" dt="2024-08-15T09:39:54.413" v="1319" actId="20577"/>
          <ac:spMkLst>
            <pc:docMk/>
            <pc:sldMk cId="1938917827" sldId="338"/>
            <ac:spMk id="3" creationId="{EF5DB1A6-9586-4E83-3FA1-21BE58271535}"/>
          </ac:spMkLst>
        </pc:spChg>
      </pc:sldChg>
      <pc:sldChg chg="modSp add mod ord">
        <pc:chgData name="Heather Bellis (HEMPSONS)" userId="b238a7af-5416-4c75-8f4a-d00a00abf9ac" providerId="ADAL" clId="{53E3E594-F6F6-4F4C-99B4-2B4DB27AEDB4}" dt="2024-08-15T09:41:05.794" v="1364" actId="20577"/>
        <pc:sldMkLst>
          <pc:docMk/>
          <pc:sldMk cId="554021408" sldId="339"/>
        </pc:sldMkLst>
        <pc:spChg chg="mod">
          <ac:chgData name="Heather Bellis (HEMPSONS)" userId="b238a7af-5416-4c75-8f4a-d00a00abf9ac" providerId="ADAL" clId="{53E3E594-F6F6-4F4C-99B4-2B4DB27AEDB4}" dt="2024-08-15T09:41:05.794" v="1364" actId="20577"/>
          <ac:spMkLst>
            <pc:docMk/>
            <pc:sldMk cId="554021408" sldId="339"/>
            <ac:spMk id="3" creationId="{EF5DB1A6-9586-4E83-3FA1-21BE58271535}"/>
          </ac:spMkLst>
        </pc:spChg>
      </pc:sldChg>
      <pc:sldChg chg="modSp add mod ord">
        <pc:chgData name="Heather Bellis (HEMPSONS)" userId="b238a7af-5416-4c75-8f4a-d00a00abf9ac" providerId="ADAL" clId="{53E3E594-F6F6-4F4C-99B4-2B4DB27AEDB4}" dt="2024-08-15T09:43:58.002" v="1452" actId="20577"/>
        <pc:sldMkLst>
          <pc:docMk/>
          <pc:sldMk cId="3703091336" sldId="340"/>
        </pc:sldMkLst>
        <pc:spChg chg="mod">
          <ac:chgData name="Heather Bellis (HEMPSONS)" userId="b238a7af-5416-4c75-8f4a-d00a00abf9ac" providerId="ADAL" clId="{53E3E594-F6F6-4F4C-99B4-2B4DB27AEDB4}" dt="2024-08-15T09:43:58.002" v="1452" actId="20577"/>
          <ac:spMkLst>
            <pc:docMk/>
            <pc:sldMk cId="3703091336" sldId="340"/>
            <ac:spMk id="3" creationId="{EF5DB1A6-9586-4E83-3FA1-21BE58271535}"/>
          </ac:spMkLst>
        </pc:spChg>
      </pc:sldChg>
      <pc:sldChg chg="modSp add mod">
        <pc:chgData name="Heather Bellis (HEMPSONS)" userId="b238a7af-5416-4c75-8f4a-d00a00abf9ac" providerId="ADAL" clId="{53E3E594-F6F6-4F4C-99B4-2B4DB27AEDB4}" dt="2024-08-15T09:46:11.923" v="1532" actId="20577"/>
        <pc:sldMkLst>
          <pc:docMk/>
          <pc:sldMk cId="87065267" sldId="341"/>
        </pc:sldMkLst>
        <pc:spChg chg="mod">
          <ac:chgData name="Heather Bellis (HEMPSONS)" userId="b238a7af-5416-4c75-8f4a-d00a00abf9ac" providerId="ADAL" clId="{53E3E594-F6F6-4F4C-99B4-2B4DB27AEDB4}" dt="2024-08-15T09:46:11.923" v="1532" actId="20577"/>
          <ac:spMkLst>
            <pc:docMk/>
            <pc:sldMk cId="87065267" sldId="341"/>
            <ac:spMk id="3" creationId="{EF5DB1A6-9586-4E83-3FA1-21BE58271535}"/>
          </ac:spMkLst>
        </pc:spChg>
      </pc:sldChg>
      <pc:sldChg chg="modSp add mod ord">
        <pc:chgData name="Heather Bellis (HEMPSONS)" userId="b238a7af-5416-4c75-8f4a-d00a00abf9ac" providerId="ADAL" clId="{53E3E594-F6F6-4F4C-99B4-2B4DB27AEDB4}" dt="2024-08-15T09:47:36.083" v="1549" actId="20577"/>
        <pc:sldMkLst>
          <pc:docMk/>
          <pc:sldMk cId="1836602312" sldId="342"/>
        </pc:sldMkLst>
        <pc:spChg chg="mod">
          <ac:chgData name="Heather Bellis (HEMPSONS)" userId="b238a7af-5416-4c75-8f4a-d00a00abf9ac" providerId="ADAL" clId="{53E3E594-F6F6-4F4C-99B4-2B4DB27AEDB4}" dt="2024-08-15T09:47:36.083" v="1549" actId="20577"/>
          <ac:spMkLst>
            <pc:docMk/>
            <pc:sldMk cId="1836602312" sldId="342"/>
            <ac:spMk id="4" creationId="{C3F7C37B-D6D0-8E9E-C32B-C46CBB4D688A}"/>
          </ac:spMkLst>
        </pc:spChg>
      </pc:sldChg>
      <pc:sldChg chg="modSp add mod ord">
        <pc:chgData name="Heather Bellis (HEMPSONS)" userId="b238a7af-5416-4c75-8f4a-d00a00abf9ac" providerId="ADAL" clId="{53E3E594-F6F6-4F4C-99B4-2B4DB27AEDB4}" dt="2024-08-15T09:49:32.404" v="1584" actId="20577"/>
        <pc:sldMkLst>
          <pc:docMk/>
          <pc:sldMk cId="2539575468" sldId="343"/>
        </pc:sldMkLst>
        <pc:spChg chg="mod">
          <ac:chgData name="Heather Bellis (HEMPSONS)" userId="b238a7af-5416-4c75-8f4a-d00a00abf9ac" providerId="ADAL" clId="{53E3E594-F6F6-4F4C-99B4-2B4DB27AEDB4}" dt="2024-08-15T09:48:41.846" v="1558" actId="27636"/>
          <ac:spMkLst>
            <pc:docMk/>
            <pc:sldMk cId="2539575468" sldId="343"/>
            <ac:spMk id="2" creationId="{B4FF9C84-EF42-3531-86EC-90DB84CCD327}"/>
          </ac:spMkLst>
        </pc:spChg>
        <pc:spChg chg="mod">
          <ac:chgData name="Heather Bellis (HEMPSONS)" userId="b238a7af-5416-4c75-8f4a-d00a00abf9ac" providerId="ADAL" clId="{53E3E594-F6F6-4F4C-99B4-2B4DB27AEDB4}" dt="2024-08-15T09:49:32.404" v="1584" actId="20577"/>
          <ac:spMkLst>
            <pc:docMk/>
            <pc:sldMk cId="2539575468" sldId="343"/>
            <ac:spMk id="3" creationId="{54543700-4CAB-35A3-56E2-230C9EE6356E}"/>
          </ac:spMkLst>
        </pc:spChg>
      </pc:sldChg>
      <pc:sldChg chg="modSp add mod ord">
        <pc:chgData name="Heather Bellis (HEMPSONS)" userId="b238a7af-5416-4c75-8f4a-d00a00abf9ac" providerId="ADAL" clId="{53E3E594-F6F6-4F4C-99B4-2B4DB27AEDB4}" dt="2024-08-15T09:52:07.324" v="1641" actId="14100"/>
        <pc:sldMkLst>
          <pc:docMk/>
          <pc:sldMk cId="2138102225" sldId="344"/>
        </pc:sldMkLst>
        <pc:spChg chg="mod">
          <ac:chgData name="Heather Bellis (HEMPSONS)" userId="b238a7af-5416-4c75-8f4a-d00a00abf9ac" providerId="ADAL" clId="{53E3E594-F6F6-4F4C-99B4-2B4DB27AEDB4}" dt="2024-08-15T09:52:07.324" v="1641" actId="14100"/>
          <ac:spMkLst>
            <pc:docMk/>
            <pc:sldMk cId="2138102225" sldId="344"/>
            <ac:spMk id="3" creationId="{EF5DB1A6-9586-4E83-3FA1-21BE58271535}"/>
          </ac:spMkLst>
        </pc:spChg>
      </pc:sldChg>
      <pc:sldChg chg="modSp add mod ord">
        <pc:chgData name="Heather Bellis (HEMPSONS)" userId="b238a7af-5416-4c75-8f4a-d00a00abf9ac" providerId="ADAL" clId="{53E3E594-F6F6-4F4C-99B4-2B4DB27AEDB4}" dt="2024-08-15T09:53:26.468" v="1697" actId="20577"/>
        <pc:sldMkLst>
          <pc:docMk/>
          <pc:sldMk cId="2258486066" sldId="345"/>
        </pc:sldMkLst>
        <pc:spChg chg="mod">
          <ac:chgData name="Heather Bellis (HEMPSONS)" userId="b238a7af-5416-4c75-8f4a-d00a00abf9ac" providerId="ADAL" clId="{53E3E594-F6F6-4F4C-99B4-2B4DB27AEDB4}" dt="2024-08-15T09:53:26.468" v="1697" actId="20577"/>
          <ac:spMkLst>
            <pc:docMk/>
            <pc:sldMk cId="2258486066" sldId="345"/>
            <ac:spMk id="3" creationId="{EF5DB1A6-9586-4E83-3FA1-21BE58271535}"/>
          </ac:spMkLst>
        </pc:spChg>
      </pc:sldChg>
      <pc:sldChg chg="modSp add mod ord">
        <pc:chgData name="Heather Bellis (HEMPSONS)" userId="b238a7af-5416-4c75-8f4a-d00a00abf9ac" providerId="ADAL" clId="{53E3E594-F6F6-4F4C-99B4-2B4DB27AEDB4}" dt="2024-08-15T09:54:59.756" v="1715" actId="20577"/>
        <pc:sldMkLst>
          <pc:docMk/>
          <pc:sldMk cId="1177283016" sldId="346"/>
        </pc:sldMkLst>
        <pc:spChg chg="mod">
          <ac:chgData name="Heather Bellis (HEMPSONS)" userId="b238a7af-5416-4c75-8f4a-d00a00abf9ac" providerId="ADAL" clId="{53E3E594-F6F6-4F4C-99B4-2B4DB27AEDB4}" dt="2024-08-15T09:54:59.756" v="1715" actId="20577"/>
          <ac:spMkLst>
            <pc:docMk/>
            <pc:sldMk cId="1177283016" sldId="346"/>
            <ac:spMk id="3" creationId="{EF5DB1A6-9586-4E83-3FA1-21BE58271535}"/>
          </ac:spMkLst>
        </pc:spChg>
      </pc:sldChg>
      <pc:sldChg chg="modSp add mod ord">
        <pc:chgData name="Heather Bellis (HEMPSONS)" userId="b238a7af-5416-4c75-8f4a-d00a00abf9ac" providerId="ADAL" clId="{53E3E594-F6F6-4F4C-99B4-2B4DB27AEDB4}" dt="2024-08-15T09:56:40.250" v="1763" actId="20577"/>
        <pc:sldMkLst>
          <pc:docMk/>
          <pc:sldMk cId="955780118" sldId="347"/>
        </pc:sldMkLst>
        <pc:spChg chg="mod">
          <ac:chgData name="Heather Bellis (HEMPSONS)" userId="b238a7af-5416-4c75-8f4a-d00a00abf9ac" providerId="ADAL" clId="{53E3E594-F6F6-4F4C-99B4-2B4DB27AEDB4}" dt="2024-08-15T09:56:40.250" v="1763" actId="20577"/>
          <ac:spMkLst>
            <pc:docMk/>
            <pc:sldMk cId="955780118" sldId="347"/>
            <ac:spMk id="4" creationId="{C3F7C37B-D6D0-8E9E-C32B-C46CBB4D688A}"/>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spital Title Slide">
    <p:spTree>
      <p:nvGrpSpPr>
        <p:cNvPr id="1" name=""/>
        <p:cNvGrpSpPr/>
        <p:nvPr/>
      </p:nvGrpSpPr>
      <p:grpSpPr>
        <a:xfrm>
          <a:off x="0" y="0"/>
          <a:ext cx="0" cy="0"/>
          <a:chOff x="0" y="0"/>
          <a:chExt cx="0" cy="0"/>
        </a:xfrm>
      </p:grpSpPr>
      <p:pic>
        <p:nvPicPr>
          <p:cNvPr id="6" name="Picture 5" descr="A picture containing person, blurry, riding, past&#10;&#10;Description automatically generated">
            <a:extLst>
              <a:ext uri="{FF2B5EF4-FFF2-40B4-BE49-F238E27FC236}">
                <a16:creationId xmlns:a16="http://schemas.microsoft.com/office/drawing/2014/main" id="{BD8C0577-8684-4458-AEE2-A0B2685FE5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17"/>
            <a:ext cx="7562878" cy="5263611"/>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p:nvSpPr>
        <p:spPr bwMode="auto">
          <a:xfrm>
            <a:off x="8074143" y="6507205"/>
            <a:ext cx="396044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1300" b="0" dirty="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5643155" y="-1385098"/>
            <a:ext cx="7402522" cy="7402522"/>
          </a:xfrm>
          <a:prstGeom prst="ellipse">
            <a:avLst/>
          </a:prstGeom>
          <a:solidFill>
            <a:srgbClr val="1F2E3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6174376" y="749937"/>
            <a:ext cx="6017623" cy="2142722"/>
          </a:xfrm>
        </p:spPr>
        <p:txBody>
          <a:bodyPr lIns="90000" tIns="180000" rIns="180000" bIns="36000" anchor="b">
            <a:normAutofit/>
          </a:bodyPr>
          <a:lstStyle>
            <a:lvl1pPr algn="r">
              <a:defRPr sz="32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9" name="Subtitle 2">
            <a:extLst>
              <a:ext uri="{FF2B5EF4-FFF2-40B4-BE49-F238E27FC236}">
                <a16:creationId xmlns:a16="http://schemas.microsoft.com/office/drawing/2014/main" id="{8B0CEC5F-50DD-4765-BCED-91A8048F961C}"/>
              </a:ext>
            </a:extLst>
          </p:cNvPr>
          <p:cNvSpPr>
            <a:spLocks noGrp="1"/>
          </p:cNvSpPr>
          <p:nvPr>
            <p:ph type="subTitle" idx="1"/>
          </p:nvPr>
        </p:nvSpPr>
        <p:spPr>
          <a:xfrm>
            <a:off x="6174375" y="2964246"/>
            <a:ext cx="6017623" cy="1242765"/>
          </a:xfrm>
        </p:spPr>
        <p:txBody>
          <a:bodyPr tIns="90000" rIns="180000" bIns="180000"/>
          <a:lstStyle>
            <a:lvl1pPr marL="0" indent="0" algn="r">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5" name="Picture 4">
            <a:extLst>
              <a:ext uri="{FF2B5EF4-FFF2-40B4-BE49-F238E27FC236}">
                <a16:creationId xmlns:a16="http://schemas.microsoft.com/office/drawing/2014/main" id="{6D9CEDF9-53DC-45B0-A1C0-A7BFDAE76B2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95924" y="354478"/>
            <a:ext cx="1438659" cy="359665"/>
          </a:xfrm>
          <a:prstGeom prst="rect">
            <a:avLst/>
          </a:prstGeom>
        </p:spPr>
      </p:pic>
      <p:pic>
        <p:nvPicPr>
          <p:cNvPr id="11" name="Picture 10">
            <a:extLst>
              <a:ext uri="{FF2B5EF4-FFF2-40B4-BE49-F238E27FC236}">
                <a16:creationId xmlns:a16="http://schemas.microsoft.com/office/drawing/2014/main" id="{2EFA572B-46C9-4874-9A51-AF60D97AFBEE}"/>
              </a:ext>
            </a:extLst>
          </p:cNvPr>
          <p:cNvPicPr/>
          <p:nvPr userDrawn="1"/>
        </p:nvPicPr>
        <p:blipFill rotWithShape="1">
          <a:blip r:embed="rId4"/>
          <a:srcRect l="9210" t="33592" r="60631" b="50154"/>
          <a:stretch/>
        </p:blipFill>
        <p:spPr bwMode="auto">
          <a:xfrm>
            <a:off x="0" y="5257794"/>
            <a:ext cx="4106198" cy="14751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2291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ople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152450-394A-4408-91A1-6656C3F793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7581902" cy="5257802"/>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userDrawn="1"/>
        </p:nvSpPr>
        <p:spPr bwMode="auto">
          <a:xfrm>
            <a:off x="8074143" y="6507205"/>
            <a:ext cx="396044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1300" b="0" dirty="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5643155" y="-1385098"/>
            <a:ext cx="7402522" cy="7402522"/>
          </a:xfrm>
          <a:prstGeom prst="ellipse">
            <a:avLst/>
          </a:prstGeom>
          <a:solidFill>
            <a:srgbClr val="1F2E3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6174376" y="749937"/>
            <a:ext cx="6017623" cy="2142722"/>
          </a:xfrm>
        </p:spPr>
        <p:txBody>
          <a:bodyPr lIns="90000" tIns="180000" rIns="180000" bIns="36000" anchor="b">
            <a:normAutofit/>
          </a:bodyPr>
          <a:lstStyle>
            <a:lvl1pPr algn="r">
              <a:defRPr sz="32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8" name="Subtitle 2">
            <a:extLst>
              <a:ext uri="{FF2B5EF4-FFF2-40B4-BE49-F238E27FC236}">
                <a16:creationId xmlns:a16="http://schemas.microsoft.com/office/drawing/2014/main" id="{76C828FB-1A8F-4095-9593-3DE873DAA239}"/>
              </a:ext>
            </a:extLst>
          </p:cNvPr>
          <p:cNvSpPr>
            <a:spLocks noGrp="1"/>
          </p:cNvSpPr>
          <p:nvPr>
            <p:ph type="subTitle" idx="1"/>
          </p:nvPr>
        </p:nvSpPr>
        <p:spPr>
          <a:xfrm>
            <a:off x="6174375" y="2964246"/>
            <a:ext cx="6017623" cy="1242765"/>
          </a:xfrm>
        </p:spPr>
        <p:txBody>
          <a:bodyPr tIns="90000" rIns="180000" bIns="180000"/>
          <a:lstStyle>
            <a:lvl1pPr marL="0" indent="0" algn="r">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6" name="Picture 15">
            <a:extLst>
              <a:ext uri="{FF2B5EF4-FFF2-40B4-BE49-F238E27FC236}">
                <a16:creationId xmlns:a16="http://schemas.microsoft.com/office/drawing/2014/main" id="{705C0CB9-5F67-4EE9-91A4-02930A63AE4A}"/>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95924" y="354478"/>
            <a:ext cx="1438659" cy="359665"/>
          </a:xfrm>
          <a:prstGeom prst="rect">
            <a:avLst/>
          </a:prstGeom>
        </p:spPr>
      </p:pic>
      <p:pic>
        <p:nvPicPr>
          <p:cNvPr id="11" name="Picture 10" descr="Graphical user interface, text, application, Word&#10;&#10;Description automatically generated">
            <a:extLst>
              <a:ext uri="{FF2B5EF4-FFF2-40B4-BE49-F238E27FC236}">
                <a16:creationId xmlns:a16="http://schemas.microsoft.com/office/drawing/2014/main" id="{308974E9-6592-5E89-43D7-E6535F8F250E}"/>
              </a:ext>
            </a:extLst>
          </p:cNvPr>
          <p:cNvPicPr>
            <a:picLocks noChangeAspect="1"/>
          </p:cNvPicPr>
          <p:nvPr userDrawn="1"/>
        </p:nvPicPr>
        <p:blipFill rotWithShape="1">
          <a:blip r:embed="rId4">
            <a:clrChange>
              <a:clrFrom>
                <a:srgbClr val="FFFFFF"/>
              </a:clrFrom>
              <a:clrTo>
                <a:srgbClr val="FFFFFF">
                  <a:alpha val="0"/>
                </a:srgbClr>
              </a:clrTo>
            </a:clrChange>
          </a:blip>
          <a:srcRect l="16067" t="34493" r="21177" b="20452"/>
          <a:stretch/>
        </p:blipFill>
        <p:spPr bwMode="auto">
          <a:xfrm>
            <a:off x="61493" y="5195728"/>
            <a:ext cx="4056364" cy="16433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3758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ities 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AE1DD13-9080-4993-911D-8189D7C0D4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7581890" cy="5257793"/>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p:nvSpPr>
        <p:spPr bwMode="auto">
          <a:xfrm>
            <a:off x="8074143" y="6507205"/>
            <a:ext cx="396044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1300" b="0" dirty="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5643155" y="-1385098"/>
            <a:ext cx="7402522" cy="7402522"/>
          </a:xfrm>
          <a:prstGeom prst="ellipse">
            <a:avLst/>
          </a:prstGeom>
          <a:solidFill>
            <a:srgbClr val="1F2E3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6174376" y="749937"/>
            <a:ext cx="6017623" cy="2142722"/>
          </a:xfrm>
        </p:spPr>
        <p:txBody>
          <a:bodyPr lIns="90000" tIns="180000" rIns="180000" bIns="36000" anchor="b">
            <a:normAutofit/>
          </a:bodyPr>
          <a:lstStyle>
            <a:lvl1pPr algn="r">
              <a:defRPr sz="32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8" name="Subtitle 2">
            <a:extLst>
              <a:ext uri="{FF2B5EF4-FFF2-40B4-BE49-F238E27FC236}">
                <a16:creationId xmlns:a16="http://schemas.microsoft.com/office/drawing/2014/main" id="{457A3172-604E-497D-9FFB-2D3268A9073E}"/>
              </a:ext>
            </a:extLst>
          </p:cNvPr>
          <p:cNvSpPr>
            <a:spLocks noGrp="1"/>
          </p:cNvSpPr>
          <p:nvPr>
            <p:ph type="subTitle" idx="1"/>
          </p:nvPr>
        </p:nvSpPr>
        <p:spPr>
          <a:xfrm>
            <a:off x="6174375" y="2964246"/>
            <a:ext cx="6017623" cy="1242765"/>
          </a:xfrm>
        </p:spPr>
        <p:txBody>
          <a:bodyPr tIns="90000" rIns="180000" bIns="180000"/>
          <a:lstStyle>
            <a:lvl1pPr marL="0" indent="0" algn="r">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6" name="Picture 15">
            <a:extLst>
              <a:ext uri="{FF2B5EF4-FFF2-40B4-BE49-F238E27FC236}">
                <a16:creationId xmlns:a16="http://schemas.microsoft.com/office/drawing/2014/main" id="{72865F73-CE65-4EAB-A5CE-E3BF0681E05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95924" y="354478"/>
            <a:ext cx="1438659" cy="359665"/>
          </a:xfrm>
          <a:prstGeom prst="rect">
            <a:avLst/>
          </a:prstGeom>
        </p:spPr>
      </p:pic>
      <p:pic>
        <p:nvPicPr>
          <p:cNvPr id="14" name="Picture 13" descr="Graphical user interface, text, application, Word&#10;&#10;Description automatically generated">
            <a:extLst>
              <a:ext uri="{FF2B5EF4-FFF2-40B4-BE49-F238E27FC236}">
                <a16:creationId xmlns:a16="http://schemas.microsoft.com/office/drawing/2014/main" id="{EE78F7E8-5A82-47EA-2D5B-89D76643967F}"/>
              </a:ext>
            </a:extLst>
          </p:cNvPr>
          <p:cNvPicPr>
            <a:picLocks noChangeAspect="1"/>
          </p:cNvPicPr>
          <p:nvPr userDrawn="1"/>
        </p:nvPicPr>
        <p:blipFill rotWithShape="1">
          <a:blip r:embed="rId4">
            <a:clrChange>
              <a:clrFrom>
                <a:srgbClr val="FFFFFF"/>
              </a:clrFrom>
              <a:clrTo>
                <a:srgbClr val="FFFFFF">
                  <a:alpha val="0"/>
                </a:srgbClr>
              </a:clrTo>
            </a:clrChange>
          </a:blip>
          <a:srcRect l="16178" t="27896" r="21387" b="27611"/>
          <a:stretch/>
        </p:blipFill>
        <p:spPr bwMode="auto">
          <a:xfrm>
            <a:off x="0" y="5306094"/>
            <a:ext cx="3960440" cy="15927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2853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ildings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3EFF82-83B9-4D6A-9868-DBBB2F34B7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7830411" cy="5253065"/>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userDrawn="1"/>
        </p:nvSpPr>
        <p:spPr bwMode="auto">
          <a:xfrm>
            <a:off x="8074143" y="6507205"/>
            <a:ext cx="396044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1300" b="0" dirty="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5643155" y="-1385098"/>
            <a:ext cx="7402522" cy="7402522"/>
          </a:xfrm>
          <a:prstGeom prst="ellipse">
            <a:avLst/>
          </a:prstGeom>
          <a:solidFill>
            <a:srgbClr val="1F2E3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6174376" y="749937"/>
            <a:ext cx="6017623" cy="2142722"/>
          </a:xfrm>
        </p:spPr>
        <p:txBody>
          <a:bodyPr lIns="90000" tIns="180000" rIns="180000" bIns="36000" anchor="b">
            <a:normAutofit/>
          </a:bodyPr>
          <a:lstStyle>
            <a:lvl1pPr algn="r">
              <a:defRPr sz="32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8" name="Subtitle 2">
            <a:extLst>
              <a:ext uri="{FF2B5EF4-FFF2-40B4-BE49-F238E27FC236}">
                <a16:creationId xmlns:a16="http://schemas.microsoft.com/office/drawing/2014/main" id="{89BE2957-ED3F-4BCC-A10E-0AED3DF9DC35}"/>
              </a:ext>
            </a:extLst>
          </p:cNvPr>
          <p:cNvSpPr>
            <a:spLocks noGrp="1"/>
          </p:cNvSpPr>
          <p:nvPr>
            <p:ph type="subTitle" idx="1"/>
          </p:nvPr>
        </p:nvSpPr>
        <p:spPr>
          <a:xfrm>
            <a:off x="6174375" y="2964246"/>
            <a:ext cx="6017623" cy="1242765"/>
          </a:xfrm>
        </p:spPr>
        <p:txBody>
          <a:bodyPr tIns="90000" rIns="180000" bIns="180000"/>
          <a:lstStyle>
            <a:lvl1pPr marL="0" indent="0" algn="r">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6" name="Picture 15">
            <a:extLst>
              <a:ext uri="{FF2B5EF4-FFF2-40B4-BE49-F238E27FC236}">
                <a16:creationId xmlns:a16="http://schemas.microsoft.com/office/drawing/2014/main" id="{9157402F-1DDA-464E-8A3C-A637C3210FA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95924" y="354478"/>
            <a:ext cx="1438659" cy="359665"/>
          </a:xfrm>
          <a:prstGeom prst="rect">
            <a:avLst/>
          </a:prstGeom>
        </p:spPr>
      </p:pic>
      <p:pic>
        <p:nvPicPr>
          <p:cNvPr id="11" name="Picture 10" descr="Graphical user interface, text, application, Word&#10;&#10;Description automatically generated">
            <a:extLst>
              <a:ext uri="{FF2B5EF4-FFF2-40B4-BE49-F238E27FC236}">
                <a16:creationId xmlns:a16="http://schemas.microsoft.com/office/drawing/2014/main" id="{2323B61B-E593-4454-40E9-7D31FBE479FF}"/>
              </a:ext>
            </a:extLst>
          </p:cNvPr>
          <p:cNvPicPr>
            <a:picLocks noChangeAspect="1"/>
          </p:cNvPicPr>
          <p:nvPr userDrawn="1"/>
        </p:nvPicPr>
        <p:blipFill rotWithShape="1">
          <a:blip r:embed="rId4">
            <a:clrChange>
              <a:clrFrom>
                <a:srgbClr val="FFFFFF"/>
              </a:clrFrom>
              <a:clrTo>
                <a:srgbClr val="FFFFFF">
                  <a:alpha val="0"/>
                </a:srgbClr>
              </a:clrTo>
            </a:clrChange>
          </a:blip>
          <a:srcRect l="13942" t="38263" r="24042" b="19125"/>
          <a:stretch/>
        </p:blipFill>
        <p:spPr bwMode="auto">
          <a:xfrm>
            <a:off x="-1" y="5219742"/>
            <a:ext cx="3964305" cy="1536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81142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cial Care Title Slide">
    <p:spTree>
      <p:nvGrpSpPr>
        <p:cNvPr id="1" name=""/>
        <p:cNvGrpSpPr/>
        <p:nvPr/>
      </p:nvGrpSpPr>
      <p:grpSpPr>
        <a:xfrm>
          <a:off x="0" y="0"/>
          <a:ext cx="0" cy="0"/>
          <a:chOff x="0" y="0"/>
          <a:chExt cx="0" cy="0"/>
        </a:xfrm>
      </p:grpSpPr>
      <p:pic>
        <p:nvPicPr>
          <p:cNvPr id="10" name="Picture 9" descr="A picture containing close&#10;&#10;Description automatically generated">
            <a:extLst>
              <a:ext uri="{FF2B5EF4-FFF2-40B4-BE49-F238E27FC236}">
                <a16:creationId xmlns:a16="http://schemas.microsoft.com/office/drawing/2014/main" id="{DED8A8A7-3EEB-42F2-BD27-7A2606DC9A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8076049" cy="5255519"/>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p:nvSpPr>
        <p:spPr bwMode="auto">
          <a:xfrm>
            <a:off x="8074143" y="6507205"/>
            <a:ext cx="396044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1300" b="0" dirty="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5643155" y="-1385098"/>
            <a:ext cx="7402522" cy="7402522"/>
          </a:xfrm>
          <a:prstGeom prst="ellipse">
            <a:avLst/>
          </a:prstGeom>
          <a:solidFill>
            <a:srgbClr val="1F2E3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6174376" y="749937"/>
            <a:ext cx="6017623" cy="2142722"/>
          </a:xfrm>
        </p:spPr>
        <p:txBody>
          <a:bodyPr lIns="90000" tIns="180000" rIns="180000" bIns="36000" anchor="b">
            <a:normAutofit/>
          </a:bodyPr>
          <a:lstStyle>
            <a:lvl1pPr algn="r">
              <a:defRPr sz="32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8" name="Subtitle 2">
            <a:extLst>
              <a:ext uri="{FF2B5EF4-FFF2-40B4-BE49-F238E27FC236}">
                <a16:creationId xmlns:a16="http://schemas.microsoft.com/office/drawing/2014/main" id="{C63CD474-6ABE-47EA-B148-79270B9C9C8E}"/>
              </a:ext>
            </a:extLst>
          </p:cNvPr>
          <p:cNvSpPr>
            <a:spLocks noGrp="1"/>
          </p:cNvSpPr>
          <p:nvPr>
            <p:ph type="subTitle" idx="1"/>
          </p:nvPr>
        </p:nvSpPr>
        <p:spPr>
          <a:xfrm>
            <a:off x="6174375" y="2964246"/>
            <a:ext cx="6017623" cy="1242765"/>
          </a:xfrm>
        </p:spPr>
        <p:txBody>
          <a:bodyPr tIns="90000" rIns="180000" bIns="180000"/>
          <a:lstStyle>
            <a:lvl1pPr marL="0" indent="0" algn="r">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6" name="Picture 15">
            <a:extLst>
              <a:ext uri="{FF2B5EF4-FFF2-40B4-BE49-F238E27FC236}">
                <a16:creationId xmlns:a16="http://schemas.microsoft.com/office/drawing/2014/main" id="{88657D3F-8070-4C2B-8D2A-9677FFE775C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95924" y="354478"/>
            <a:ext cx="1438659" cy="359665"/>
          </a:xfrm>
          <a:prstGeom prst="rect">
            <a:avLst/>
          </a:prstGeom>
        </p:spPr>
      </p:pic>
      <p:pic>
        <p:nvPicPr>
          <p:cNvPr id="15" name="Picture 14" descr="Graphical user interface, application, Word&#10;&#10;Description automatically generated">
            <a:extLst>
              <a:ext uri="{FF2B5EF4-FFF2-40B4-BE49-F238E27FC236}">
                <a16:creationId xmlns:a16="http://schemas.microsoft.com/office/drawing/2014/main" id="{852357D4-6626-452B-0344-22EB21C13B48}"/>
              </a:ext>
            </a:extLst>
          </p:cNvPr>
          <p:cNvPicPr>
            <a:picLocks noChangeAspect="1"/>
          </p:cNvPicPr>
          <p:nvPr userDrawn="1"/>
        </p:nvPicPr>
        <p:blipFill rotWithShape="1">
          <a:blip r:embed="rId4">
            <a:clrChange>
              <a:clrFrom>
                <a:srgbClr val="FFFFFF"/>
              </a:clrFrom>
              <a:clrTo>
                <a:srgbClr val="FFFFFF">
                  <a:alpha val="0"/>
                </a:srgbClr>
              </a:clrTo>
            </a:clrChange>
          </a:blip>
          <a:srcRect l="27982" t="25446" r="14857" b="28176"/>
          <a:stretch/>
        </p:blipFill>
        <p:spPr bwMode="auto">
          <a:xfrm>
            <a:off x="-1" y="5255518"/>
            <a:ext cx="3364437" cy="15403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7725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ocial Care Title Slide">
    <p:spTree>
      <p:nvGrpSpPr>
        <p:cNvPr id="1" name=""/>
        <p:cNvGrpSpPr/>
        <p:nvPr/>
      </p:nvGrpSpPr>
      <p:grpSpPr>
        <a:xfrm>
          <a:off x="0" y="0"/>
          <a:ext cx="0" cy="0"/>
          <a:chOff x="0" y="0"/>
          <a:chExt cx="0" cy="0"/>
        </a:xfrm>
      </p:grpSpPr>
      <p:pic>
        <p:nvPicPr>
          <p:cNvPr id="7" name="Picture 6" descr="A picture containing person&#10;&#10;Description automatically generated">
            <a:extLst>
              <a:ext uri="{FF2B5EF4-FFF2-40B4-BE49-F238E27FC236}">
                <a16:creationId xmlns:a16="http://schemas.microsoft.com/office/drawing/2014/main" id="{152BA79B-2CC8-4162-956D-7DA5989341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7551258" cy="5255524"/>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p:nvSpPr>
        <p:spPr bwMode="auto">
          <a:xfrm>
            <a:off x="8074143" y="6507205"/>
            <a:ext cx="396044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1300" b="0" dirty="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5643155" y="-1385098"/>
            <a:ext cx="7402522" cy="7402522"/>
          </a:xfrm>
          <a:prstGeom prst="ellipse">
            <a:avLst/>
          </a:prstGeom>
          <a:solidFill>
            <a:srgbClr val="1F2E3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6174376" y="749937"/>
            <a:ext cx="6017623" cy="2142722"/>
          </a:xfrm>
        </p:spPr>
        <p:txBody>
          <a:bodyPr lIns="90000" tIns="180000" rIns="180000" bIns="36000" anchor="b">
            <a:normAutofit/>
          </a:bodyPr>
          <a:lstStyle>
            <a:lvl1pPr algn="r">
              <a:defRPr sz="32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8" name="Subtitle 2">
            <a:extLst>
              <a:ext uri="{FF2B5EF4-FFF2-40B4-BE49-F238E27FC236}">
                <a16:creationId xmlns:a16="http://schemas.microsoft.com/office/drawing/2014/main" id="{C63CD474-6ABE-47EA-B148-79270B9C9C8E}"/>
              </a:ext>
            </a:extLst>
          </p:cNvPr>
          <p:cNvSpPr>
            <a:spLocks noGrp="1"/>
          </p:cNvSpPr>
          <p:nvPr>
            <p:ph type="subTitle" idx="1"/>
          </p:nvPr>
        </p:nvSpPr>
        <p:spPr>
          <a:xfrm>
            <a:off x="6174375" y="2964246"/>
            <a:ext cx="6017623" cy="1242765"/>
          </a:xfrm>
        </p:spPr>
        <p:txBody>
          <a:bodyPr tIns="90000" rIns="180000" bIns="180000"/>
          <a:lstStyle>
            <a:lvl1pPr marL="0" indent="0" algn="r">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6" name="Picture 15">
            <a:extLst>
              <a:ext uri="{FF2B5EF4-FFF2-40B4-BE49-F238E27FC236}">
                <a16:creationId xmlns:a16="http://schemas.microsoft.com/office/drawing/2014/main" id="{35BF7957-65B4-4449-A18D-07D1EE1FF19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95924" y="354478"/>
            <a:ext cx="1438659" cy="359665"/>
          </a:xfrm>
          <a:prstGeom prst="rect">
            <a:avLst/>
          </a:prstGeom>
        </p:spPr>
      </p:pic>
      <p:pic>
        <p:nvPicPr>
          <p:cNvPr id="11" name="Picture 10">
            <a:extLst>
              <a:ext uri="{FF2B5EF4-FFF2-40B4-BE49-F238E27FC236}">
                <a16:creationId xmlns:a16="http://schemas.microsoft.com/office/drawing/2014/main" id="{2FCDF0F0-44DA-46E3-BB94-8FA3380FD700}"/>
              </a:ext>
            </a:extLst>
          </p:cNvPr>
          <p:cNvPicPr/>
          <p:nvPr userDrawn="1"/>
        </p:nvPicPr>
        <p:blipFill rotWithShape="1">
          <a:blip r:embed="rId4"/>
          <a:srcRect l="9210" t="33592" r="60631" b="50154"/>
          <a:stretch/>
        </p:blipFill>
        <p:spPr bwMode="auto">
          <a:xfrm>
            <a:off x="0" y="5257794"/>
            <a:ext cx="4106198" cy="14751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652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635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de Title and Conten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0762ED8-9680-4FF5-973C-FEE9DDB4B230}"/>
              </a:ext>
            </a:extLst>
          </p:cNvPr>
          <p:cNvGrpSpPr/>
          <p:nvPr userDrawn="1"/>
        </p:nvGrpSpPr>
        <p:grpSpPr>
          <a:xfrm>
            <a:off x="0" y="-1"/>
            <a:ext cx="3588470" cy="6858001"/>
            <a:chOff x="0" y="-1"/>
            <a:chExt cx="3588470" cy="6858001"/>
          </a:xfrm>
        </p:grpSpPr>
        <p:sp>
          <p:nvSpPr>
            <p:cNvPr id="10" name="Rectangle 9">
              <a:extLst>
                <a:ext uri="{FF2B5EF4-FFF2-40B4-BE49-F238E27FC236}">
                  <a16:creationId xmlns:a16="http://schemas.microsoft.com/office/drawing/2014/main" id="{E56A41E6-AE1B-4C5C-85DD-53B07CC6655B}"/>
                </a:ext>
              </a:extLst>
            </p:cNvPr>
            <p:cNvSpPr/>
            <p:nvPr userDrawn="1"/>
          </p:nvSpPr>
          <p:spPr>
            <a:xfrm>
              <a:off x="0" y="-1"/>
              <a:ext cx="3588470" cy="6857995"/>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Line 5">
              <a:extLst>
                <a:ext uri="{FF2B5EF4-FFF2-40B4-BE49-F238E27FC236}">
                  <a16:creationId xmlns:a16="http://schemas.microsoft.com/office/drawing/2014/main" id="{DF6B5E2C-D276-4025-92AE-6B43FEA009D8}"/>
                </a:ext>
              </a:extLst>
            </p:cNvPr>
            <p:cNvSpPr>
              <a:spLocks noChangeShapeType="1"/>
            </p:cNvSpPr>
            <p:nvPr userDrawn="1"/>
          </p:nvSpPr>
          <p:spPr bwMode="auto">
            <a:xfrm flipH="1">
              <a:off x="3579019" y="0"/>
              <a:ext cx="9451" cy="685800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grpSp>
      <p:sp>
        <p:nvSpPr>
          <p:cNvPr id="18" name="Title 1">
            <a:extLst>
              <a:ext uri="{FF2B5EF4-FFF2-40B4-BE49-F238E27FC236}">
                <a16:creationId xmlns:a16="http://schemas.microsoft.com/office/drawing/2014/main" id="{03300FDA-3C0B-4E6D-B8D3-4A1935B796DE}"/>
              </a:ext>
            </a:extLst>
          </p:cNvPr>
          <p:cNvSpPr>
            <a:spLocks noGrp="1"/>
          </p:cNvSpPr>
          <p:nvPr>
            <p:ph type="title"/>
          </p:nvPr>
        </p:nvSpPr>
        <p:spPr>
          <a:xfrm>
            <a:off x="113106" y="685721"/>
            <a:ext cx="3465913" cy="1371678"/>
          </a:xfrm>
        </p:spPr>
        <p:txBody>
          <a:bodyPr anchor="b"/>
          <a:lstStyle>
            <a:lvl1pPr>
              <a:defRPr sz="3200">
                <a:solidFill>
                  <a:schemeClr val="bg1"/>
                </a:solidFill>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US" dirty="0"/>
          </a:p>
        </p:txBody>
      </p:sp>
      <p:sp>
        <p:nvSpPr>
          <p:cNvPr id="19" name="Text Placeholder 3">
            <a:extLst>
              <a:ext uri="{FF2B5EF4-FFF2-40B4-BE49-F238E27FC236}">
                <a16:creationId xmlns:a16="http://schemas.microsoft.com/office/drawing/2014/main" id="{3F9D58E8-95E6-41D7-8DF7-3F614CDDACB6}"/>
              </a:ext>
            </a:extLst>
          </p:cNvPr>
          <p:cNvSpPr>
            <a:spLocks noGrp="1"/>
          </p:cNvSpPr>
          <p:nvPr>
            <p:ph type="body" sz="half" idx="2"/>
          </p:nvPr>
        </p:nvSpPr>
        <p:spPr>
          <a:xfrm>
            <a:off x="113106" y="2057400"/>
            <a:ext cx="3465913" cy="4602480"/>
          </a:xfrm>
        </p:spPr>
        <p:txBody>
          <a:bodyPr/>
          <a:lstStyle>
            <a:lvl1pPr marL="0" indent="0">
              <a:buNone/>
              <a:defRPr sz="1600">
                <a:solidFill>
                  <a:schemeClr val="bg1"/>
                </a:solidFill>
                <a:latin typeface="Segoe UI Semilight" panose="020B0402040204020203" pitchFamily="34" charset="0"/>
                <a:cs typeface="Segoe UI Semilight" panose="020B04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Content Placeholder 2">
            <a:extLst>
              <a:ext uri="{FF2B5EF4-FFF2-40B4-BE49-F238E27FC236}">
                <a16:creationId xmlns:a16="http://schemas.microsoft.com/office/drawing/2014/main" id="{F96D6A3D-1DFD-431C-92B9-32DCB875EE6C}"/>
              </a:ext>
            </a:extLst>
          </p:cNvPr>
          <p:cNvSpPr>
            <a:spLocks noGrp="1"/>
          </p:cNvSpPr>
          <p:nvPr>
            <p:ph idx="1"/>
          </p:nvPr>
        </p:nvSpPr>
        <p:spPr>
          <a:xfrm>
            <a:off x="3780151" y="133036"/>
            <a:ext cx="8220167" cy="6526844"/>
          </a:xfrm>
        </p:spPr>
        <p:txBody>
          <a:bodyPr/>
          <a:lstStyle>
            <a:lvl1pPr>
              <a:defRPr sz="3200">
                <a:solidFill>
                  <a:srgbClr val="1F2E3C"/>
                </a:solidFill>
                <a:latin typeface="Segoe UI Semilight" panose="020B0402040204020203" pitchFamily="34" charset="0"/>
                <a:cs typeface="Segoe UI Semilight" panose="020B0402040204020203" pitchFamily="34" charset="0"/>
              </a:defRPr>
            </a:lvl1pPr>
            <a:lvl2pPr>
              <a:defRPr sz="2800">
                <a:solidFill>
                  <a:srgbClr val="1F2E3C"/>
                </a:solidFill>
                <a:latin typeface="Segoe UI Semilight" panose="020B0402040204020203" pitchFamily="34" charset="0"/>
                <a:cs typeface="Segoe UI Semilight" panose="020B0402040204020203" pitchFamily="34" charset="0"/>
              </a:defRPr>
            </a:lvl2pPr>
            <a:lvl3pPr>
              <a:defRPr sz="2400">
                <a:solidFill>
                  <a:srgbClr val="1F2E3C"/>
                </a:solidFill>
                <a:latin typeface="Segoe UI Semilight" panose="020B0402040204020203" pitchFamily="34" charset="0"/>
                <a:cs typeface="Segoe UI Semilight" panose="020B0402040204020203" pitchFamily="34" charset="0"/>
              </a:defRPr>
            </a:lvl3pPr>
            <a:lvl4pPr>
              <a:defRPr sz="2000">
                <a:solidFill>
                  <a:srgbClr val="1F2E3C"/>
                </a:solidFill>
                <a:latin typeface="Segoe UI Semilight" panose="020B0402040204020203" pitchFamily="34" charset="0"/>
                <a:cs typeface="Segoe UI Semilight" panose="020B0402040204020203" pitchFamily="34" charset="0"/>
              </a:defRPr>
            </a:lvl4pPr>
            <a:lvl5pPr>
              <a:defRPr sz="2000">
                <a:solidFill>
                  <a:srgbClr val="1F2E3C"/>
                </a:solidFill>
                <a:latin typeface="Segoe UI Semilight" panose="020B0402040204020203" pitchFamily="34" charset="0"/>
                <a:cs typeface="Segoe UI Semilight" panose="020B040204020402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a:extLst>
              <a:ext uri="{FF2B5EF4-FFF2-40B4-BE49-F238E27FC236}">
                <a16:creationId xmlns:a16="http://schemas.microsoft.com/office/drawing/2014/main" id="{B7DF5849-4811-484B-B509-4EDC1A08FA3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1151" y="307774"/>
            <a:ext cx="1438659" cy="359665"/>
          </a:xfrm>
          <a:prstGeom prst="rect">
            <a:avLst/>
          </a:prstGeom>
        </p:spPr>
      </p:pic>
    </p:spTree>
    <p:extLst>
      <p:ext uri="{BB962C8B-B14F-4D97-AF65-F5344CB8AC3E}">
        <p14:creationId xmlns:p14="http://schemas.microsoft.com/office/powerpoint/2010/main" val="2371071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ADD377D-2B6E-4AB5-A6C4-7F5C5E788CA3}"/>
              </a:ext>
            </a:extLst>
          </p:cNvPr>
          <p:cNvGrpSpPr/>
          <p:nvPr userDrawn="1"/>
        </p:nvGrpSpPr>
        <p:grpSpPr>
          <a:xfrm>
            <a:off x="-1" y="0"/>
            <a:ext cx="12192001" cy="1502148"/>
            <a:chOff x="-1" y="0"/>
            <a:chExt cx="12192001" cy="1502148"/>
          </a:xfrm>
        </p:grpSpPr>
        <p:sp>
          <p:nvSpPr>
            <p:cNvPr id="2" name="Rectangle 1">
              <a:extLst>
                <a:ext uri="{FF2B5EF4-FFF2-40B4-BE49-F238E27FC236}">
                  <a16:creationId xmlns:a16="http://schemas.microsoft.com/office/drawing/2014/main" id="{4ADA53A2-78DC-448A-B93E-B329B5FE65C6}"/>
                </a:ext>
              </a:extLst>
            </p:cNvPr>
            <p:cNvSpPr/>
            <p:nvPr userDrawn="1"/>
          </p:nvSpPr>
          <p:spPr>
            <a:xfrm>
              <a:off x="-1" y="0"/>
              <a:ext cx="12191999" cy="1481138"/>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Line 5">
              <a:extLst>
                <a:ext uri="{FF2B5EF4-FFF2-40B4-BE49-F238E27FC236}">
                  <a16:creationId xmlns:a16="http://schemas.microsoft.com/office/drawing/2014/main" id="{6BF02C17-B1B3-4D08-9F58-560353BB73B2}"/>
                </a:ext>
              </a:extLst>
            </p:cNvPr>
            <p:cNvSpPr>
              <a:spLocks noChangeShapeType="1"/>
            </p:cNvSpPr>
            <p:nvPr userDrawn="1"/>
          </p:nvSpPr>
          <p:spPr bwMode="auto">
            <a:xfrm>
              <a:off x="1" y="1502148"/>
              <a:ext cx="12191999"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grpSp>
      <p:sp>
        <p:nvSpPr>
          <p:cNvPr id="11" name="Title 1">
            <a:extLst>
              <a:ext uri="{FF2B5EF4-FFF2-40B4-BE49-F238E27FC236}">
                <a16:creationId xmlns:a16="http://schemas.microsoft.com/office/drawing/2014/main" id="{6E638E37-9B2D-4510-AEA3-72E413690EA5}"/>
              </a:ext>
            </a:extLst>
          </p:cNvPr>
          <p:cNvSpPr>
            <a:spLocks noGrp="1"/>
          </p:cNvSpPr>
          <p:nvPr>
            <p:ph type="title"/>
          </p:nvPr>
        </p:nvSpPr>
        <p:spPr>
          <a:xfrm>
            <a:off x="352425" y="409575"/>
            <a:ext cx="11515725" cy="1062037"/>
          </a:xfrm>
          <a:effectLst>
            <a:outerShdw blurRad="50800" dist="38100" dir="5400000" algn="t" rotWithShape="0">
              <a:prstClr val="black">
                <a:alpha val="40000"/>
              </a:prstClr>
            </a:outerShdw>
          </a:effectLst>
        </p:spPr>
        <p:txBody>
          <a:bodyPr>
            <a:normAutofit/>
          </a:bodyPr>
          <a:lstStyle>
            <a:lvl1pPr>
              <a:defRPr sz="4000">
                <a:solidFill>
                  <a:schemeClr val="bg1"/>
                </a:solidFill>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Content Placeholder 2">
            <a:extLst>
              <a:ext uri="{FF2B5EF4-FFF2-40B4-BE49-F238E27FC236}">
                <a16:creationId xmlns:a16="http://schemas.microsoft.com/office/drawing/2014/main" id="{9A0BD0EB-8A85-4739-9AC9-E54FE6841519}"/>
              </a:ext>
            </a:extLst>
          </p:cNvPr>
          <p:cNvSpPr>
            <a:spLocks noGrp="1"/>
          </p:cNvSpPr>
          <p:nvPr>
            <p:ph idx="1"/>
          </p:nvPr>
        </p:nvSpPr>
        <p:spPr>
          <a:xfrm>
            <a:off x="352425" y="1650584"/>
            <a:ext cx="11515725" cy="4823864"/>
          </a:xfrm>
        </p:spPr>
        <p:txBody>
          <a:bodyPr/>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a:extLst>
              <a:ext uri="{FF2B5EF4-FFF2-40B4-BE49-F238E27FC236}">
                <a16:creationId xmlns:a16="http://schemas.microsoft.com/office/drawing/2014/main" id="{118C29B4-67C0-48BC-A8FC-1A4246F2EBD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29491" y="283384"/>
            <a:ext cx="1438659" cy="359665"/>
          </a:xfrm>
          <a:prstGeom prst="rect">
            <a:avLst/>
          </a:prstGeom>
        </p:spPr>
      </p:pic>
    </p:spTree>
    <p:extLst>
      <p:ext uri="{BB962C8B-B14F-4D97-AF65-F5344CB8AC3E}">
        <p14:creationId xmlns:p14="http://schemas.microsoft.com/office/powerpoint/2010/main" val="8229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621F5A8-E2BF-4302-A2AF-BCF72375979F}"/>
              </a:ext>
            </a:extLst>
          </p:cNvPr>
          <p:cNvGrpSpPr/>
          <p:nvPr userDrawn="1"/>
        </p:nvGrpSpPr>
        <p:grpSpPr>
          <a:xfrm>
            <a:off x="-1" y="0"/>
            <a:ext cx="12192001" cy="1502148"/>
            <a:chOff x="-1" y="0"/>
            <a:chExt cx="12192001" cy="1502148"/>
          </a:xfrm>
        </p:grpSpPr>
        <p:sp>
          <p:nvSpPr>
            <p:cNvPr id="18" name="Rectangle 17">
              <a:extLst>
                <a:ext uri="{FF2B5EF4-FFF2-40B4-BE49-F238E27FC236}">
                  <a16:creationId xmlns:a16="http://schemas.microsoft.com/office/drawing/2014/main" id="{DE2473EB-6981-4E89-87A9-997C8AA30410}"/>
                </a:ext>
              </a:extLst>
            </p:cNvPr>
            <p:cNvSpPr/>
            <p:nvPr userDrawn="1"/>
          </p:nvSpPr>
          <p:spPr>
            <a:xfrm>
              <a:off x="-1" y="0"/>
              <a:ext cx="12191999" cy="1481138"/>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Line 5">
              <a:extLst>
                <a:ext uri="{FF2B5EF4-FFF2-40B4-BE49-F238E27FC236}">
                  <a16:creationId xmlns:a16="http://schemas.microsoft.com/office/drawing/2014/main" id="{7996D022-F171-4FE0-A03D-F6F7EE60F089}"/>
                </a:ext>
              </a:extLst>
            </p:cNvPr>
            <p:cNvSpPr>
              <a:spLocks noChangeShapeType="1"/>
            </p:cNvSpPr>
            <p:nvPr userDrawn="1"/>
          </p:nvSpPr>
          <p:spPr bwMode="auto">
            <a:xfrm>
              <a:off x="1" y="1502148"/>
              <a:ext cx="12191999"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grpSp>
      <p:sp>
        <p:nvSpPr>
          <p:cNvPr id="12" name="Title 1">
            <a:extLst>
              <a:ext uri="{FF2B5EF4-FFF2-40B4-BE49-F238E27FC236}">
                <a16:creationId xmlns:a16="http://schemas.microsoft.com/office/drawing/2014/main" id="{4DD71653-9A63-4915-8D0D-29D9FDC85C4C}"/>
              </a:ext>
            </a:extLst>
          </p:cNvPr>
          <p:cNvSpPr>
            <a:spLocks noGrp="1"/>
          </p:cNvSpPr>
          <p:nvPr>
            <p:ph type="title"/>
          </p:nvPr>
        </p:nvSpPr>
        <p:spPr>
          <a:xfrm>
            <a:off x="352425" y="409575"/>
            <a:ext cx="11515725" cy="1062037"/>
          </a:xfrm>
          <a:effectLst>
            <a:outerShdw blurRad="50800" dist="38100" dir="5400000" algn="t" rotWithShape="0">
              <a:prstClr val="black">
                <a:alpha val="40000"/>
              </a:prstClr>
            </a:outerShdw>
          </a:effectLst>
        </p:spPr>
        <p:txBody>
          <a:bodyPr>
            <a:normAutofit/>
          </a:bodyPr>
          <a:lstStyle>
            <a:lvl1pPr>
              <a:defRPr sz="4000">
                <a:solidFill>
                  <a:schemeClr val="bg1"/>
                </a:solidFill>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5" name="Content Placeholder 2">
            <a:extLst>
              <a:ext uri="{FF2B5EF4-FFF2-40B4-BE49-F238E27FC236}">
                <a16:creationId xmlns:a16="http://schemas.microsoft.com/office/drawing/2014/main" id="{20ACD186-3ABD-4A88-A572-9F69CBC4CAA7}"/>
              </a:ext>
            </a:extLst>
          </p:cNvPr>
          <p:cNvSpPr>
            <a:spLocks noGrp="1"/>
          </p:cNvSpPr>
          <p:nvPr>
            <p:ph sz="half" idx="1"/>
          </p:nvPr>
        </p:nvSpPr>
        <p:spPr>
          <a:xfrm>
            <a:off x="323850" y="1641059"/>
            <a:ext cx="5695950" cy="4845466"/>
          </a:xfrm>
        </p:spPr>
        <p:txBody>
          <a:bodyPr/>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3">
            <a:extLst>
              <a:ext uri="{FF2B5EF4-FFF2-40B4-BE49-F238E27FC236}">
                <a16:creationId xmlns:a16="http://schemas.microsoft.com/office/drawing/2014/main" id="{B6B6AE46-8860-4DC4-B937-02A4394FAC89}"/>
              </a:ext>
            </a:extLst>
          </p:cNvPr>
          <p:cNvSpPr>
            <a:spLocks noGrp="1"/>
          </p:cNvSpPr>
          <p:nvPr>
            <p:ph sz="half" idx="2"/>
          </p:nvPr>
        </p:nvSpPr>
        <p:spPr>
          <a:xfrm>
            <a:off x="6172199" y="1641059"/>
            <a:ext cx="5695949" cy="4845466"/>
          </a:xfrm>
        </p:spPr>
        <p:txBody>
          <a:bodyPr/>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a:extLst>
              <a:ext uri="{FF2B5EF4-FFF2-40B4-BE49-F238E27FC236}">
                <a16:creationId xmlns:a16="http://schemas.microsoft.com/office/drawing/2014/main" id="{3F2FBF54-CBA8-41C9-8F96-48553747B72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29491" y="283384"/>
            <a:ext cx="1438659" cy="359665"/>
          </a:xfrm>
          <a:prstGeom prst="rect">
            <a:avLst/>
          </a:prstGeom>
        </p:spPr>
      </p:pic>
    </p:spTree>
    <p:extLst>
      <p:ext uri="{BB962C8B-B14F-4D97-AF65-F5344CB8AC3E}">
        <p14:creationId xmlns:p14="http://schemas.microsoft.com/office/powerpoint/2010/main" val="3509891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850CDE-F0E0-4520-A400-9A0D80266E6F}"/>
              </a:ext>
            </a:extLst>
          </p:cNvPr>
          <p:cNvGrpSpPr/>
          <p:nvPr userDrawn="1"/>
        </p:nvGrpSpPr>
        <p:grpSpPr>
          <a:xfrm>
            <a:off x="10683707" y="3"/>
            <a:ext cx="1502149" cy="6857998"/>
            <a:chOff x="10683707" y="3"/>
            <a:chExt cx="1502149" cy="6857998"/>
          </a:xfrm>
        </p:grpSpPr>
        <p:sp>
          <p:nvSpPr>
            <p:cNvPr id="17" name="Rectangle 16">
              <a:extLst>
                <a:ext uri="{FF2B5EF4-FFF2-40B4-BE49-F238E27FC236}">
                  <a16:creationId xmlns:a16="http://schemas.microsoft.com/office/drawing/2014/main" id="{0ADDBC60-CE5D-4813-9928-5F5CF93FA7A1}"/>
                </a:ext>
              </a:extLst>
            </p:cNvPr>
            <p:cNvSpPr/>
            <p:nvPr userDrawn="1"/>
          </p:nvSpPr>
          <p:spPr>
            <a:xfrm rot="5400000">
              <a:off x="8016289" y="2688432"/>
              <a:ext cx="6857996" cy="1481138"/>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Line 5">
              <a:extLst>
                <a:ext uri="{FF2B5EF4-FFF2-40B4-BE49-F238E27FC236}">
                  <a16:creationId xmlns:a16="http://schemas.microsoft.com/office/drawing/2014/main" id="{FEC637D5-9957-4E9A-9946-53618522A6A3}"/>
                </a:ext>
              </a:extLst>
            </p:cNvPr>
            <p:cNvSpPr>
              <a:spLocks noChangeShapeType="1"/>
            </p:cNvSpPr>
            <p:nvPr userDrawn="1"/>
          </p:nvSpPr>
          <p:spPr bwMode="auto">
            <a:xfrm rot="5400000" flipV="1">
              <a:off x="7254709" y="3429001"/>
              <a:ext cx="6857998" cy="1"/>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grpSp>
      <p:sp>
        <p:nvSpPr>
          <p:cNvPr id="11" name="Vertical Text Placeholder 2">
            <a:extLst>
              <a:ext uri="{FF2B5EF4-FFF2-40B4-BE49-F238E27FC236}">
                <a16:creationId xmlns:a16="http://schemas.microsoft.com/office/drawing/2014/main" id="{883D4B78-7069-4078-BCF8-544A2258930B}"/>
              </a:ext>
            </a:extLst>
          </p:cNvPr>
          <p:cNvSpPr>
            <a:spLocks noGrp="1"/>
          </p:cNvSpPr>
          <p:nvPr>
            <p:ph type="body" orient="vert" idx="1"/>
          </p:nvPr>
        </p:nvSpPr>
        <p:spPr>
          <a:xfrm>
            <a:off x="395083" y="365125"/>
            <a:ext cx="10035273" cy="6121400"/>
          </a:xfrm>
        </p:spPr>
        <p:txBody>
          <a:bodyPr vert="eaVert"/>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
            <a:extLst>
              <a:ext uri="{FF2B5EF4-FFF2-40B4-BE49-F238E27FC236}">
                <a16:creationId xmlns:a16="http://schemas.microsoft.com/office/drawing/2014/main" id="{47B032EC-0C87-4941-B6DB-845FB860B6F8}"/>
              </a:ext>
            </a:extLst>
          </p:cNvPr>
          <p:cNvSpPr>
            <a:spLocks noGrp="1"/>
          </p:cNvSpPr>
          <p:nvPr>
            <p:ph type="title"/>
          </p:nvPr>
        </p:nvSpPr>
        <p:spPr>
          <a:xfrm rot="5400000">
            <a:off x="8218979" y="2894807"/>
            <a:ext cx="6121402" cy="1062037"/>
          </a:xfrm>
          <a:effectLst>
            <a:outerShdw blurRad="50800" dist="38100" dir="5400000" algn="t" rotWithShape="0">
              <a:prstClr val="black">
                <a:alpha val="40000"/>
              </a:prstClr>
            </a:outerShdw>
          </a:effectLst>
        </p:spPr>
        <p:txBody>
          <a:bodyPr>
            <a:normAutofit/>
          </a:bodyPr>
          <a:lstStyle>
            <a:lvl1pPr>
              <a:defRPr sz="3600">
                <a:solidFill>
                  <a:schemeClr val="bg1"/>
                </a:solidFill>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pic>
        <p:nvPicPr>
          <p:cNvPr id="8" name="Picture 7">
            <a:extLst>
              <a:ext uri="{FF2B5EF4-FFF2-40B4-BE49-F238E27FC236}">
                <a16:creationId xmlns:a16="http://schemas.microsoft.com/office/drawing/2014/main" id="{1EE13CF2-4AFC-4012-8CDB-6231282F1BE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5400000">
            <a:off x="11003310" y="5634988"/>
            <a:ext cx="1438659" cy="359665"/>
          </a:xfrm>
          <a:prstGeom prst="rect">
            <a:avLst/>
          </a:prstGeom>
        </p:spPr>
      </p:pic>
    </p:spTree>
    <p:extLst>
      <p:ext uri="{BB962C8B-B14F-4D97-AF65-F5344CB8AC3E}">
        <p14:creationId xmlns:p14="http://schemas.microsoft.com/office/powerpoint/2010/main" val="4137518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89433EB-3DBD-41D0-B804-E37F494676B5}"/>
              </a:ext>
            </a:extLst>
          </p:cNvPr>
          <p:cNvGrpSpPr/>
          <p:nvPr userDrawn="1"/>
        </p:nvGrpSpPr>
        <p:grpSpPr>
          <a:xfrm>
            <a:off x="-1" y="0"/>
            <a:ext cx="12192001" cy="1502148"/>
            <a:chOff x="-1" y="0"/>
            <a:chExt cx="12192001" cy="1502148"/>
          </a:xfrm>
        </p:grpSpPr>
        <p:sp>
          <p:nvSpPr>
            <p:cNvPr id="13" name="Rectangle 12">
              <a:extLst>
                <a:ext uri="{FF2B5EF4-FFF2-40B4-BE49-F238E27FC236}">
                  <a16:creationId xmlns:a16="http://schemas.microsoft.com/office/drawing/2014/main" id="{033EEB3F-8C3E-4163-95B1-386943551DF7}"/>
                </a:ext>
              </a:extLst>
            </p:cNvPr>
            <p:cNvSpPr/>
            <p:nvPr userDrawn="1"/>
          </p:nvSpPr>
          <p:spPr>
            <a:xfrm>
              <a:off x="-1" y="0"/>
              <a:ext cx="12191999" cy="1481138"/>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Line 5">
              <a:extLst>
                <a:ext uri="{FF2B5EF4-FFF2-40B4-BE49-F238E27FC236}">
                  <a16:creationId xmlns:a16="http://schemas.microsoft.com/office/drawing/2014/main" id="{FCE173CD-F286-4604-9E11-BFE7A6D68C1C}"/>
                </a:ext>
              </a:extLst>
            </p:cNvPr>
            <p:cNvSpPr>
              <a:spLocks noChangeShapeType="1"/>
            </p:cNvSpPr>
            <p:nvPr userDrawn="1"/>
          </p:nvSpPr>
          <p:spPr bwMode="auto">
            <a:xfrm>
              <a:off x="1" y="1502148"/>
              <a:ext cx="12191999"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grpSp>
      <p:sp>
        <p:nvSpPr>
          <p:cNvPr id="8" name="Title 1">
            <a:extLst>
              <a:ext uri="{FF2B5EF4-FFF2-40B4-BE49-F238E27FC236}">
                <a16:creationId xmlns:a16="http://schemas.microsoft.com/office/drawing/2014/main" id="{F7338823-AA55-46AE-B494-7F84EC4E0320}"/>
              </a:ext>
            </a:extLst>
          </p:cNvPr>
          <p:cNvSpPr>
            <a:spLocks noGrp="1"/>
          </p:cNvSpPr>
          <p:nvPr>
            <p:ph type="title"/>
          </p:nvPr>
        </p:nvSpPr>
        <p:spPr>
          <a:xfrm>
            <a:off x="352425" y="409575"/>
            <a:ext cx="11515725" cy="1062037"/>
          </a:xfrm>
          <a:effectLst>
            <a:outerShdw blurRad="50800" dist="38100" dir="5400000" algn="t" rotWithShape="0">
              <a:prstClr val="black">
                <a:alpha val="40000"/>
              </a:prstClr>
            </a:outerShdw>
          </a:effectLst>
        </p:spPr>
        <p:txBody>
          <a:bodyPr>
            <a:normAutofit/>
          </a:bodyPr>
          <a:lstStyle>
            <a:lvl1pPr>
              <a:defRPr sz="4000">
                <a:solidFill>
                  <a:schemeClr val="bg1"/>
                </a:solidFill>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pic>
        <p:nvPicPr>
          <p:cNvPr id="7" name="Picture 6">
            <a:extLst>
              <a:ext uri="{FF2B5EF4-FFF2-40B4-BE49-F238E27FC236}">
                <a16:creationId xmlns:a16="http://schemas.microsoft.com/office/drawing/2014/main" id="{1344E1AA-1088-404D-AA66-825AE14F36C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29491" y="283384"/>
            <a:ext cx="1438659" cy="359665"/>
          </a:xfrm>
          <a:prstGeom prst="rect">
            <a:avLst/>
          </a:prstGeom>
        </p:spPr>
      </p:pic>
    </p:spTree>
    <p:extLst>
      <p:ext uri="{BB962C8B-B14F-4D97-AF65-F5344CB8AC3E}">
        <p14:creationId xmlns:p14="http://schemas.microsoft.com/office/powerpoint/2010/main" val="3189619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claimer Contact Names">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614EC392-F15D-4DAB-9035-150A286FED5A}"/>
              </a:ext>
            </a:extLst>
          </p:cNvPr>
          <p:cNvSpPr>
            <a:spLocks noGrp="1"/>
          </p:cNvSpPr>
          <p:nvPr>
            <p:ph type="pic" sz="quarter" idx="12"/>
          </p:nvPr>
        </p:nvSpPr>
        <p:spPr>
          <a:xfrm>
            <a:off x="4060985" y="1473507"/>
            <a:ext cx="1800000" cy="1800000"/>
          </a:xfrm>
        </p:spPr>
        <p:txBody>
          <a:bodyPr>
            <a:normAutofit/>
          </a:bodyPr>
          <a:lstStyle>
            <a:lvl1pPr marL="0" indent="0">
              <a:buNone/>
              <a:defRPr sz="1400">
                <a:solidFill>
                  <a:srgbClr val="1F2E3C"/>
                </a:solidFill>
                <a:latin typeface="Segoe UI Semilight" panose="020B0402040204020203" pitchFamily="34" charset="0"/>
                <a:cs typeface="Segoe UI Semilight" panose="020B0402040204020203" pitchFamily="34" charset="0"/>
              </a:defRPr>
            </a:lvl1pPr>
          </a:lstStyle>
          <a:p>
            <a:r>
              <a:rPr lang="en-US"/>
              <a:t>Click icon to add picture</a:t>
            </a:r>
            <a:endParaRPr lang="en-GB" dirty="0"/>
          </a:p>
        </p:txBody>
      </p:sp>
      <p:sp>
        <p:nvSpPr>
          <p:cNvPr id="16" name="Text Placeholder 19">
            <a:extLst>
              <a:ext uri="{FF2B5EF4-FFF2-40B4-BE49-F238E27FC236}">
                <a16:creationId xmlns:a16="http://schemas.microsoft.com/office/drawing/2014/main" id="{32340D8E-1F62-44DC-90DB-F029B4A57C9D}"/>
              </a:ext>
            </a:extLst>
          </p:cNvPr>
          <p:cNvSpPr>
            <a:spLocks noGrp="1"/>
          </p:cNvSpPr>
          <p:nvPr>
            <p:ph type="body" sz="quarter" idx="17" hasCustomPrompt="1"/>
          </p:nvPr>
        </p:nvSpPr>
        <p:spPr>
          <a:xfrm>
            <a:off x="6455880" y="1473507"/>
            <a:ext cx="5105395" cy="2075498"/>
          </a:xfrm>
        </p:spPr>
        <p:txBody>
          <a:bodyPr/>
          <a:lstStyle>
            <a:lvl1pPr marL="0" indent="0">
              <a:buNone/>
              <a:defRPr sz="2800">
                <a:solidFill>
                  <a:srgbClr val="1F2E3C"/>
                </a:solidFill>
                <a:latin typeface="Segoe UI Semilight" panose="020B0402040204020203" pitchFamily="34" charset="0"/>
                <a:cs typeface="Segoe UI Semilight" panose="020B0402040204020203" pitchFamily="34" charset="0"/>
              </a:defRPr>
            </a:lvl1pPr>
            <a:lvl2pPr marL="0" indent="0">
              <a:buNone/>
              <a:defRPr sz="2000">
                <a:solidFill>
                  <a:srgbClr val="1F2E3C"/>
                </a:solidFill>
                <a:latin typeface="Segoe UI Semilight" panose="020B0402040204020203" pitchFamily="34" charset="0"/>
                <a:cs typeface="Segoe UI Semilight" panose="020B0402040204020203" pitchFamily="34" charset="0"/>
              </a:defRPr>
            </a:lvl2pPr>
            <a:lvl3pPr marL="914400" indent="0">
              <a:buNone/>
              <a:defRPr>
                <a:latin typeface="Segoe UI Semilight" panose="020B0402040204020203" pitchFamily="34" charset="0"/>
                <a:cs typeface="Segoe UI Semilight" panose="020B0402040204020203" pitchFamily="34" charset="0"/>
              </a:defRPr>
            </a:lvl3pPr>
            <a:lvl4pPr marL="1371600" indent="0">
              <a:buNone/>
              <a:defRPr>
                <a:latin typeface="Segoe UI Semilight" panose="020B0402040204020203" pitchFamily="34" charset="0"/>
                <a:cs typeface="Segoe UI Semilight" panose="020B0402040204020203" pitchFamily="34" charset="0"/>
              </a:defRPr>
            </a:lvl4pPr>
            <a:lvl5pPr marL="1828800" indent="0">
              <a:buNone/>
              <a:defRPr>
                <a:latin typeface="Segoe UI Semilight" panose="020B0402040204020203" pitchFamily="34" charset="0"/>
                <a:cs typeface="Segoe UI Semilight" panose="020B0402040204020203" pitchFamily="34" charset="0"/>
              </a:defRPr>
            </a:lvl5pPr>
          </a:lstStyle>
          <a:p>
            <a:pPr lvl="0"/>
            <a:r>
              <a:rPr lang="en-US" dirty="0"/>
              <a:t>Name</a:t>
            </a:r>
          </a:p>
          <a:p>
            <a:pPr lvl="1"/>
            <a:endParaRPr lang="en-US" dirty="0"/>
          </a:p>
          <a:p>
            <a:pPr lvl="1"/>
            <a:r>
              <a:rPr lang="en-US" dirty="0"/>
              <a:t>e: z.surname@hempsons.co.uk</a:t>
            </a:r>
          </a:p>
          <a:p>
            <a:pPr lvl="1"/>
            <a:r>
              <a:rPr lang="en-US" dirty="0"/>
              <a:t>t: 0xxxx </a:t>
            </a:r>
            <a:r>
              <a:rPr lang="en-US" dirty="0" err="1"/>
              <a:t>xxxxxx</a:t>
            </a:r>
            <a:r>
              <a:rPr lang="en-US" dirty="0"/>
              <a:t> m: 07xxx </a:t>
            </a:r>
            <a:r>
              <a:rPr lang="en-US" dirty="0" err="1"/>
              <a:t>xxxxxx</a:t>
            </a:r>
            <a:endParaRPr lang="en-US" dirty="0"/>
          </a:p>
          <a:p>
            <a:pPr lvl="1"/>
            <a:r>
              <a:rPr lang="en-US" dirty="0"/>
              <a:t>@</a:t>
            </a:r>
            <a:r>
              <a:rPr lang="en-GB" dirty="0"/>
              <a:t>Twitter-name</a:t>
            </a:r>
            <a:endParaRPr lang="en-US" dirty="0"/>
          </a:p>
        </p:txBody>
      </p:sp>
      <p:grpSp>
        <p:nvGrpSpPr>
          <p:cNvPr id="18" name="Group 17">
            <a:extLst>
              <a:ext uri="{FF2B5EF4-FFF2-40B4-BE49-F238E27FC236}">
                <a16:creationId xmlns:a16="http://schemas.microsoft.com/office/drawing/2014/main" id="{FBD9B64C-C23C-4317-A4A1-85ADA0BE56FE}"/>
              </a:ext>
            </a:extLst>
          </p:cNvPr>
          <p:cNvGrpSpPr/>
          <p:nvPr userDrawn="1"/>
        </p:nvGrpSpPr>
        <p:grpSpPr>
          <a:xfrm>
            <a:off x="0" y="-1"/>
            <a:ext cx="3588470" cy="6858001"/>
            <a:chOff x="0" y="-1"/>
            <a:chExt cx="3588470" cy="6858001"/>
          </a:xfrm>
        </p:grpSpPr>
        <p:sp>
          <p:nvSpPr>
            <p:cNvPr id="19" name="Rectangle 18">
              <a:extLst>
                <a:ext uri="{FF2B5EF4-FFF2-40B4-BE49-F238E27FC236}">
                  <a16:creationId xmlns:a16="http://schemas.microsoft.com/office/drawing/2014/main" id="{39000A58-DB12-4A72-8642-BBAFC6F6A2BF}"/>
                </a:ext>
              </a:extLst>
            </p:cNvPr>
            <p:cNvSpPr/>
            <p:nvPr userDrawn="1"/>
          </p:nvSpPr>
          <p:spPr>
            <a:xfrm>
              <a:off x="0" y="-1"/>
              <a:ext cx="3588470" cy="6857995"/>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Line 5">
              <a:extLst>
                <a:ext uri="{FF2B5EF4-FFF2-40B4-BE49-F238E27FC236}">
                  <a16:creationId xmlns:a16="http://schemas.microsoft.com/office/drawing/2014/main" id="{F89694FC-B752-4F90-B72F-30BA2B745FAF}"/>
                </a:ext>
              </a:extLst>
            </p:cNvPr>
            <p:cNvSpPr>
              <a:spLocks noChangeShapeType="1"/>
            </p:cNvSpPr>
            <p:nvPr userDrawn="1"/>
          </p:nvSpPr>
          <p:spPr bwMode="auto">
            <a:xfrm flipH="1">
              <a:off x="3579019" y="0"/>
              <a:ext cx="9451" cy="685800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grpSp>
      <p:sp>
        <p:nvSpPr>
          <p:cNvPr id="2" name="TextBox 1">
            <a:extLst>
              <a:ext uri="{FF2B5EF4-FFF2-40B4-BE49-F238E27FC236}">
                <a16:creationId xmlns:a16="http://schemas.microsoft.com/office/drawing/2014/main" id="{213AFC9F-4FB9-41C1-A46A-08CD0510BF7D}"/>
              </a:ext>
            </a:extLst>
          </p:cNvPr>
          <p:cNvSpPr txBox="1"/>
          <p:nvPr userDrawn="1"/>
        </p:nvSpPr>
        <p:spPr>
          <a:xfrm>
            <a:off x="120061" y="2081589"/>
            <a:ext cx="3465905" cy="1421928"/>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en-US" sz="12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Disclaimer: These slides are made available on the basis that no liability is accepted for any errors of fact or opinion they may contain. The slides and presentation should not be regarded as a comprehensive statement of the law and practice in this area. Professional advice should be obtained before applying the information to particular circumstances</a:t>
            </a:r>
            <a:endParaRPr kumimoji="0" lang="en-GB"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endParaRPr>
          </a:p>
        </p:txBody>
      </p:sp>
      <p:sp>
        <p:nvSpPr>
          <p:cNvPr id="41" name="Picture Placeholder 5">
            <a:extLst>
              <a:ext uri="{FF2B5EF4-FFF2-40B4-BE49-F238E27FC236}">
                <a16:creationId xmlns:a16="http://schemas.microsoft.com/office/drawing/2014/main" id="{E2A5B008-1A4A-4409-ACCF-893C662502F3}"/>
              </a:ext>
            </a:extLst>
          </p:cNvPr>
          <p:cNvSpPr>
            <a:spLocks noGrp="1"/>
          </p:cNvSpPr>
          <p:nvPr>
            <p:ph type="pic" sz="quarter" idx="18"/>
          </p:nvPr>
        </p:nvSpPr>
        <p:spPr>
          <a:xfrm>
            <a:off x="4060985" y="3769032"/>
            <a:ext cx="1800000" cy="1800000"/>
          </a:xfrm>
        </p:spPr>
        <p:txBody>
          <a:bodyPr>
            <a:normAutofit/>
          </a:bodyPr>
          <a:lstStyle>
            <a:lvl1pPr marL="0" indent="0">
              <a:buNone/>
              <a:defRPr sz="1400">
                <a:solidFill>
                  <a:srgbClr val="1F2E3C"/>
                </a:solidFill>
                <a:latin typeface="Segoe UI Semilight" panose="020B0402040204020203" pitchFamily="34" charset="0"/>
                <a:cs typeface="Segoe UI Semilight" panose="020B0402040204020203" pitchFamily="34" charset="0"/>
              </a:defRPr>
            </a:lvl1pPr>
          </a:lstStyle>
          <a:p>
            <a:r>
              <a:rPr lang="en-US"/>
              <a:t>Click icon to add picture</a:t>
            </a:r>
            <a:endParaRPr lang="en-GB" dirty="0"/>
          </a:p>
        </p:txBody>
      </p:sp>
      <p:sp>
        <p:nvSpPr>
          <p:cNvPr id="51" name="Text Placeholder 19">
            <a:extLst>
              <a:ext uri="{FF2B5EF4-FFF2-40B4-BE49-F238E27FC236}">
                <a16:creationId xmlns:a16="http://schemas.microsoft.com/office/drawing/2014/main" id="{5C5E5FBD-0FF8-4E36-8756-22A5A67C48ED}"/>
              </a:ext>
            </a:extLst>
          </p:cNvPr>
          <p:cNvSpPr>
            <a:spLocks noGrp="1"/>
          </p:cNvSpPr>
          <p:nvPr>
            <p:ph type="body" sz="quarter" idx="19" hasCustomPrompt="1"/>
          </p:nvPr>
        </p:nvSpPr>
        <p:spPr>
          <a:xfrm>
            <a:off x="6455880" y="3769032"/>
            <a:ext cx="5105395" cy="2075498"/>
          </a:xfrm>
        </p:spPr>
        <p:txBody>
          <a:bodyPr/>
          <a:lstStyle>
            <a:lvl1pPr marL="0" indent="0">
              <a:buNone/>
              <a:defRPr sz="2800">
                <a:solidFill>
                  <a:srgbClr val="1F2E3C"/>
                </a:solidFill>
                <a:latin typeface="Segoe UI Semilight" panose="020B0402040204020203" pitchFamily="34" charset="0"/>
                <a:cs typeface="Segoe UI Semilight" panose="020B0402040204020203" pitchFamily="34" charset="0"/>
              </a:defRPr>
            </a:lvl1pPr>
            <a:lvl2pPr marL="0" indent="0">
              <a:buNone/>
              <a:defRPr sz="2000">
                <a:solidFill>
                  <a:srgbClr val="1F2E3C"/>
                </a:solidFill>
                <a:latin typeface="Segoe UI Semilight" panose="020B0402040204020203" pitchFamily="34" charset="0"/>
                <a:cs typeface="Segoe UI Semilight" panose="020B0402040204020203" pitchFamily="34" charset="0"/>
              </a:defRPr>
            </a:lvl2pPr>
            <a:lvl3pPr marL="914400" indent="0">
              <a:buNone/>
              <a:defRPr>
                <a:latin typeface="Segoe UI Semilight" panose="020B0402040204020203" pitchFamily="34" charset="0"/>
                <a:cs typeface="Segoe UI Semilight" panose="020B0402040204020203" pitchFamily="34" charset="0"/>
              </a:defRPr>
            </a:lvl3pPr>
            <a:lvl4pPr marL="1371600" indent="0">
              <a:buNone/>
              <a:defRPr>
                <a:latin typeface="Segoe UI Semilight" panose="020B0402040204020203" pitchFamily="34" charset="0"/>
                <a:cs typeface="Segoe UI Semilight" panose="020B0402040204020203" pitchFamily="34" charset="0"/>
              </a:defRPr>
            </a:lvl4pPr>
            <a:lvl5pPr marL="1828800" indent="0">
              <a:buNone/>
              <a:defRPr>
                <a:latin typeface="Segoe UI Semilight" panose="020B0402040204020203" pitchFamily="34" charset="0"/>
                <a:cs typeface="Segoe UI Semilight" panose="020B0402040204020203" pitchFamily="34" charset="0"/>
              </a:defRPr>
            </a:lvl5pPr>
          </a:lstStyle>
          <a:p>
            <a:pPr lvl="0"/>
            <a:r>
              <a:rPr lang="en-US" dirty="0"/>
              <a:t>Name</a:t>
            </a:r>
          </a:p>
          <a:p>
            <a:pPr lvl="1"/>
            <a:endParaRPr lang="en-US" dirty="0"/>
          </a:p>
          <a:p>
            <a:pPr lvl="1"/>
            <a:r>
              <a:rPr lang="en-US" dirty="0"/>
              <a:t>e: z.surname@hempsons.co.uk</a:t>
            </a:r>
          </a:p>
          <a:p>
            <a:pPr lvl="1"/>
            <a:r>
              <a:rPr lang="en-US" dirty="0"/>
              <a:t>t: 0xxxx </a:t>
            </a:r>
            <a:r>
              <a:rPr lang="en-US" dirty="0" err="1"/>
              <a:t>xxxxxx</a:t>
            </a:r>
            <a:r>
              <a:rPr lang="en-US" dirty="0"/>
              <a:t> m: 07xxx </a:t>
            </a:r>
            <a:r>
              <a:rPr lang="en-US" dirty="0" err="1"/>
              <a:t>xxxxxx</a:t>
            </a:r>
            <a:endParaRPr lang="en-US" dirty="0"/>
          </a:p>
          <a:p>
            <a:pPr lvl="1"/>
            <a:r>
              <a:rPr lang="en-US" dirty="0"/>
              <a:t>@</a:t>
            </a:r>
            <a:r>
              <a:rPr lang="en-GB" dirty="0"/>
              <a:t>Twitter-name</a:t>
            </a:r>
            <a:endParaRPr lang="en-US" dirty="0"/>
          </a:p>
        </p:txBody>
      </p:sp>
      <p:sp>
        <p:nvSpPr>
          <p:cNvPr id="22" name="TextBox 21">
            <a:extLst>
              <a:ext uri="{FF2B5EF4-FFF2-40B4-BE49-F238E27FC236}">
                <a16:creationId xmlns:a16="http://schemas.microsoft.com/office/drawing/2014/main" id="{357478DE-E54C-40A8-A451-83D8432F82F0}"/>
              </a:ext>
            </a:extLst>
          </p:cNvPr>
          <p:cNvSpPr txBox="1"/>
          <p:nvPr userDrawn="1"/>
        </p:nvSpPr>
        <p:spPr>
          <a:xfrm>
            <a:off x="111008" y="1528909"/>
            <a:ext cx="3465905" cy="5355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ltLang="en-US" sz="3200" kern="1200" noProof="0" dirty="0">
                <a:solidFill>
                  <a:schemeClr val="bg1"/>
                </a:solidFill>
                <a:effectLst/>
                <a:latin typeface="Segoe UI Semilight" panose="020B0402040204020203" pitchFamily="34" charset="0"/>
                <a:ea typeface="+mj-ea"/>
                <a:cs typeface="Segoe UI Semilight" panose="020B0402040204020203" pitchFamily="34" charset="0"/>
              </a:rPr>
              <a:t>Contact</a:t>
            </a:r>
            <a:endParaRPr lang="en-GB" sz="3200" kern="1200" noProof="0" dirty="0">
              <a:solidFill>
                <a:schemeClr val="bg1"/>
              </a:solidFill>
              <a:effectLst/>
              <a:latin typeface="Segoe UI Semilight" panose="020B0402040204020203" pitchFamily="34" charset="0"/>
              <a:ea typeface="+mj-ea"/>
              <a:cs typeface="Segoe UI Semilight" panose="020B0402040204020203" pitchFamily="34" charset="0"/>
            </a:endParaRPr>
          </a:p>
        </p:txBody>
      </p:sp>
      <p:pic>
        <p:nvPicPr>
          <p:cNvPr id="23" name="Picture 22">
            <a:extLst>
              <a:ext uri="{FF2B5EF4-FFF2-40B4-BE49-F238E27FC236}">
                <a16:creationId xmlns:a16="http://schemas.microsoft.com/office/drawing/2014/main" id="{0AF5D6A7-C268-4316-B2E2-D11BAAB88D1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1151" y="307774"/>
            <a:ext cx="1438659" cy="359665"/>
          </a:xfrm>
          <a:prstGeom prst="rect">
            <a:avLst/>
          </a:prstGeom>
        </p:spPr>
      </p:pic>
      <p:grpSp>
        <p:nvGrpSpPr>
          <p:cNvPr id="21" name="Group 20">
            <a:extLst>
              <a:ext uri="{FF2B5EF4-FFF2-40B4-BE49-F238E27FC236}">
                <a16:creationId xmlns:a16="http://schemas.microsoft.com/office/drawing/2014/main" id="{711FB4DD-507E-4A9A-8E36-54DD45C823B1}"/>
              </a:ext>
            </a:extLst>
          </p:cNvPr>
          <p:cNvGrpSpPr/>
          <p:nvPr userDrawn="1"/>
        </p:nvGrpSpPr>
        <p:grpSpPr>
          <a:xfrm>
            <a:off x="201151" y="3765400"/>
            <a:ext cx="3006053" cy="1803632"/>
            <a:chOff x="0" y="0"/>
            <a:chExt cx="2880000" cy="1728000"/>
          </a:xfrm>
        </p:grpSpPr>
        <p:sp>
          <p:nvSpPr>
            <p:cNvPr id="24" name="Rectangle: Rounded Corners 23">
              <a:extLst>
                <a:ext uri="{FF2B5EF4-FFF2-40B4-BE49-F238E27FC236}">
                  <a16:creationId xmlns:a16="http://schemas.microsoft.com/office/drawing/2014/main" id="{D99C59A5-C4AD-4F5D-AA0F-72D56B60E493}"/>
                </a:ext>
              </a:extLst>
            </p:cNvPr>
            <p:cNvSpPr/>
            <p:nvPr userDrawn="1"/>
          </p:nvSpPr>
          <p:spPr>
            <a:xfrm>
              <a:off x="0" y="0"/>
              <a:ext cx="2880000" cy="172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5" name="Picture 24">
              <a:extLst>
                <a:ext uri="{FF2B5EF4-FFF2-40B4-BE49-F238E27FC236}">
                  <a16:creationId xmlns:a16="http://schemas.microsoft.com/office/drawing/2014/main" id="{29B74FC5-8AAD-4F4D-A294-763718D16623}"/>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bwMode="auto">
            <a:xfrm>
              <a:off x="1482132" y="130629"/>
              <a:ext cx="1240790" cy="629920"/>
            </a:xfrm>
            <a:prstGeom prst="rect">
              <a:avLst/>
            </a:prstGeom>
            <a:ln>
              <a:noFill/>
            </a:ln>
            <a:extLst>
              <a:ext uri="{53640926-AAD7-44D8-BBD7-CCE9431645EC}">
                <a14:shadowObscured xmlns:a14="http://schemas.microsoft.com/office/drawing/2010/main"/>
              </a:ext>
            </a:extLst>
          </p:spPr>
        </p:pic>
        <p:pic>
          <p:nvPicPr>
            <p:cNvPr id="26" name="Picture 25">
              <a:extLst>
                <a:ext uri="{FF2B5EF4-FFF2-40B4-BE49-F238E27FC236}">
                  <a16:creationId xmlns:a16="http://schemas.microsoft.com/office/drawing/2014/main" id="{74007EAF-E4C7-4BD6-98AB-2D1D4334C28B}"/>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bwMode="auto">
            <a:xfrm>
              <a:off x="1482132" y="1396721"/>
              <a:ext cx="1243965" cy="206375"/>
            </a:xfrm>
            <a:prstGeom prst="rect">
              <a:avLst/>
            </a:prstGeom>
            <a:ln>
              <a:noFill/>
            </a:ln>
            <a:extLst>
              <a:ext uri="{53640926-AAD7-44D8-BBD7-CCE9431645EC}">
                <a14:shadowObscured xmlns:a14="http://schemas.microsoft.com/office/drawing/2010/main"/>
              </a:ext>
            </a:extLst>
          </p:spPr>
        </p:pic>
        <p:pic>
          <p:nvPicPr>
            <p:cNvPr id="27" name="Picture 26" descr="Logo, company name&#10;&#10;Description automatically generated">
              <a:extLst>
                <a:ext uri="{FF2B5EF4-FFF2-40B4-BE49-F238E27FC236}">
                  <a16:creationId xmlns:a16="http://schemas.microsoft.com/office/drawing/2014/main" id="{2F9FC125-EAF1-46B5-8D22-7C78F9453E88}"/>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a:stretch/>
          </p:blipFill>
          <p:spPr bwMode="auto">
            <a:xfrm>
              <a:off x="135653" y="884255"/>
              <a:ext cx="1292860" cy="719455"/>
            </a:xfrm>
            <a:prstGeom prst="rect">
              <a:avLst/>
            </a:prstGeom>
            <a:ln>
              <a:noFill/>
            </a:ln>
            <a:extLst>
              <a:ext uri="{53640926-AAD7-44D8-BBD7-CCE9431645EC}">
                <a14:shadowObscured xmlns:a14="http://schemas.microsoft.com/office/drawing/2010/main"/>
              </a:ext>
            </a:extLst>
          </p:spPr>
        </p:pic>
        <p:pic>
          <p:nvPicPr>
            <p:cNvPr id="28" name="Picture 27" descr="Logo, company name&#10;&#10;Description automatically generated">
              <a:extLst>
                <a:ext uri="{FF2B5EF4-FFF2-40B4-BE49-F238E27FC236}">
                  <a16:creationId xmlns:a16="http://schemas.microsoft.com/office/drawing/2014/main" id="{9723019B-A0ED-4750-A8FC-484A40C614AD}"/>
                </a:ext>
              </a:extLst>
            </p:cNvPr>
            <p:cNvPicPr>
              <a:picLocks noChangeAspect="1"/>
            </p:cNvPicPr>
            <p:nvPr userDrawn="1"/>
          </p:nvPicPr>
          <p:blipFill rotWithShape="1">
            <a:blip r:embed="rId6" cstate="email">
              <a:extLst>
                <a:ext uri="{28A0092B-C50C-407E-A947-70E740481C1C}">
                  <a14:useLocalDpi xmlns:a14="http://schemas.microsoft.com/office/drawing/2010/main" val="0"/>
                </a:ext>
              </a:extLst>
            </a:blip>
            <a:srcRect/>
            <a:stretch/>
          </p:blipFill>
          <p:spPr bwMode="auto">
            <a:xfrm>
              <a:off x="135653" y="130629"/>
              <a:ext cx="1297305" cy="719455"/>
            </a:xfrm>
            <a:prstGeom prst="rect">
              <a:avLst/>
            </a:prstGeom>
            <a:ln>
              <a:noFill/>
            </a:ln>
            <a:extLst>
              <a:ext uri="{53640926-AAD7-44D8-BBD7-CCE9431645EC}">
                <a14:shadowObscured xmlns:a14="http://schemas.microsoft.com/office/drawing/2010/main"/>
              </a:ext>
            </a:extLst>
          </p:spPr>
        </p:pic>
        <p:pic>
          <p:nvPicPr>
            <p:cNvPr id="29" name="Picture 28" descr="Logo, company name&#10;&#10;Description automatically generated">
              <a:extLst>
                <a:ext uri="{FF2B5EF4-FFF2-40B4-BE49-F238E27FC236}">
                  <a16:creationId xmlns:a16="http://schemas.microsoft.com/office/drawing/2014/main" id="{8E2BDCF9-6167-472D-811C-96729582CDB7}"/>
                </a:ext>
              </a:extLst>
            </p:cNvPr>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2180493" y="778748"/>
              <a:ext cx="480695" cy="575945"/>
            </a:xfrm>
            <a:prstGeom prst="rect">
              <a:avLst/>
            </a:prstGeom>
          </p:spPr>
        </p:pic>
        <p:pic>
          <p:nvPicPr>
            <p:cNvPr id="30" name="Picture 29" descr="Logo&#10;&#10;Description automatically generated">
              <a:extLst>
                <a:ext uri="{FF2B5EF4-FFF2-40B4-BE49-F238E27FC236}">
                  <a16:creationId xmlns:a16="http://schemas.microsoft.com/office/drawing/2014/main" id="{9703CE2E-8057-4AEF-AA2C-E4A2C9FB9273}"/>
                </a:ext>
              </a:extLst>
            </p:cNvPr>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1532374" y="778748"/>
              <a:ext cx="480695" cy="575945"/>
            </a:xfrm>
            <a:prstGeom prst="rect">
              <a:avLst/>
            </a:prstGeom>
          </p:spPr>
        </p:pic>
      </p:grpSp>
    </p:spTree>
    <p:extLst>
      <p:ext uri="{BB962C8B-B14F-4D97-AF65-F5344CB8AC3E}">
        <p14:creationId xmlns:p14="http://schemas.microsoft.com/office/powerpoint/2010/main" val="1763879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4AC3C7A-6D6A-4DC0-BF19-BEC723294F45}"/>
              </a:ext>
            </a:extLst>
          </p:cNvPr>
          <p:cNvSpPr>
            <a:spLocks noGrp="1"/>
          </p:cNvSpPr>
          <p:nvPr>
            <p:ph idx="1"/>
          </p:nvPr>
        </p:nvSpPr>
        <p:spPr>
          <a:xfrm>
            <a:off x="241300" y="226337"/>
            <a:ext cx="11682113" cy="6413265"/>
          </a:xfrm>
        </p:spPr>
        <p:txBody>
          <a:bodyPr/>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6853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P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260CA2-B83A-4693-91A7-90268D4341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7901797" cy="5261247"/>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userDrawn="1"/>
        </p:nvSpPr>
        <p:spPr bwMode="auto">
          <a:xfrm>
            <a:off x="8074143" y="6507205"/>
            <a:ext cx="396044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1300" b="0" dirty="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5643155" y="-1385098"/>
            <a:ext cx="7402522" cy="7402522"/>
          </a:xfrm>
          <a:prstGeom prst="ellipse">
            <a:avLst/>
          </a:prstGeom>
          <a:solidFill>
            <a:srgbClr val="1F2E3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6174376" y="749937"/>
            <a:ext cx="6017623" cy="2142722"/>
          </a:xfrm>
        </p:spPr>
        <p:txBody>
          <a:bodyPr lIns="90000" tIns="180000" rIns="180000" bIns="36000" anchor="b">
            <a:normAutofit/>
          </a:bodyPr>
          <a:lstStyle>
            <a:lvl1pPr algn="r">
              <a:defRPr sz="32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8" name="Subtitle 2">
            <a:extLst>
              <a:ext uri="{FF2B5EF4-FFF2-40B4-BE49-F238E27FC236}">
                <a16:creationId xmlns:a16="http://schemas.microsoft.com/office/drawing/2014/main" id="{76C828FB-1A8F-4095-9593-3DE873DAA239}"/>
              </a:ext>
            </a:extLst>
          </p:cNvPr>
          <p:cNvSpPr>
            <a:spLocks noGrp="1"/>
          </p:cNvSpPr>
          <p:nvPr>
            <p:ph type="subTitle" idx="1"/>
          </p:nvPr>
        </p:nvSpPr>
        <p:spPr>
          <a:xfrm>
            <a:off x="6174375" y="2964246"/>
            <a:ext cx="6017623" cy="1242765"/>
          </a:xfrm>
        </p:spPr>
        <p:txBody>
          <a:bodyPr tIns="90000" rIns="180000" bIns="180000"/>
          <a:lstStyle>
            <a:lvl1pPr marL="0" indent="0" algn="r">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6" name="Picture 15">
            <a:extLst>
              <a:ext uri="{FF2B5EF4-FFF2-40B4-BE49-F238E27FC236}">
                <a16:creationId xmlns:a16="http://schemas.microsoft.com/office/drawing/2014/main" id="{A02FCB91-2CAC-45C3-8E18-9ED767E20780}"/>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95924" y="354478"/>
            <a:ext cx="1438659" cy="359665"/>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25BE2177-1BAD-F1F6-5962-AC5030B6B049}"/>
              </a:ext>
            </a:extLst>
          </p:cNvPr>
          <p:cNvPicPr>
            <a:picLocks noChangeAspect="1"/>
          </p:cNvPicPr>
          <p:nvPr userDrawn="1"/>
        </p:nvPicPr>
        <p:blipFill rotWithShape="1">
          <a:blip r:embed="rId4">
            <a:clrChange>
              <a:clrFrom>
                <a:srgbClr val="FFFFFF"/>
              </a:clrFrom>
              <a:clrTo>
                <a:srgbClr val="FFFFFF">
                  <a:alpha val="0"/>
                </a:srgbClr>
              </a:clrTo>
            </a:clrChange>
          </a:blip>
          <a:srcRect l="16068" t="27331" r="21398" b="33649"/>
          <a:stretch/>
        </p:blipFill>
        <p:spPr bwMode="auto">
          <a:xfrm>
            <a:off x="0" y="5261246"/>
            <a:ext cx="4624391" cy="16281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3045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8C9C21-5E83-4888-9A5E-E9DC3DE55B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618AA7-C406-4D66-AAF7-07CE199D71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32EC39-8E7C-4959-A149-AB302B391F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87A66-626E-41B9-9E77-33A23126AEF6}" type="datetimeFigureOut">
              <a:rPr lang="en-GB" smtClean="0"/>
              <a:t>15/08/2024</a:t>
            </a:fld>
            <a:endParaRPr lang="en-GB"/>
          </a:p>
        </p:txBody>
      </p:sp>
      <p:sp>
        <p:nvSpPr>
          <p:cNvPr id="5" name="Footer Placeholder 4">
            <a:extLst>
              <a:ext uri="{FF2B5EF4-FFF2-40B4-BE49-F238E27FC236}">
                <a16:creationId xmlns:a16="http://schemas.microsoft.com/office/drawing/2014/main" id="{A23D2A62-21D3-4585-BA2C-12981511BE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1EBC9C-F660-4A4C-98E3-2F783463C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2857C-630F-44D5-8746-DDD607D40DAA}" type="slidenum">
              <a:rPr lang="en-GB" smtClean="0"/>
              <a:t>‹#›</a:t>
            </a:fld>
            <a:endParaRPr lang="en-GB"/>
          </a:p>
        </p:txBody>
      </p:sp>
    </p:spTree>
    <p:extLst>
      <p:ext uri="{BB962C8B-B14F-4D97-AF65-F5344CB8AC3E}">
        <p14:creationId xmlns:p14="http://schemas.microsoft.com/office/powerpoint/2010/main" val="193102298"/>
      </p:ext>
    </p:extLst>
  </p:cSld>
  <p:clrMap bg1="lt1" tx1="dk1" bg2="lt2" tx2="dk2" accent1="accent1" accent2="accent2" accent3="accent3" accent4="accent4" accent5="accent5" accent6="accent6" hlink="hlink" folHlink="folHlink"/>
  <p:sldLayoutIdLst>
    <p:sldLayoutId id="2147483694" r:id="rId1"/>
    <p:sldLayoutId id="2147483700" r:id="rId2"/>
    <p:sldLayoutId id="2147483695" r:id="rId3"/>
    <p:sldLayoutId id="2147483696" r:id="rId4"/>
    <p:sldLayoutId id="2147483703" r:id="rId5"/>
    <p:sldLayoutId id="2147483705" r:id="rId6"/>
    <p:sldLayoutId id="2147483738" r:id="rId7"/>
    <p:sldLayoutId id="2147483699" r:id="rId8"/>
    <p:sldLayoutId id="2147483754" r:id="rId9"/>
    <p:sldLayoutId id="2147483720" r:id="rId10"/>
    <p:sldLayoutId id="2147483706" r:id="rId11"/>
    <p:sldLayoutId id="2147483726" r:id="rId12"/>
    <p:sldLayoutId id="2147483753" r:id="rId13"/>
    <p:sldLayoutId id="2147483755" r:id="rId14"/>
    <p:sldLayoutId id="214748373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p.doyle@hempsons.co.u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2">
            <a:extLst>
              <a:ext uri="{FF2B5EF4-FFF2-40B4-BE49-F238E27FC236}">
                <a16:creationId xmlns:a16="http://schemas.microsoft.com/office/drawing/2014/main" id="{D34C6E39-E2DF-4A98-BA19-FBF5C5557D43}"/>
              </a:ext>
            </a:extLst>
          </p:cNvPr>
          <p:cNvSpPr>
            <a:spLocks noGrp="1"/>
          </p:cNvSpPr>
          <p:nvPr>
            <p:ph type="ctrTitle"/>
          </p:nvPr>
        </p:nvSpPr>
        <p:spPr/>
        <p:txBody>
          <a:bodyPr/>
          <a:lstStyle/>
          <a:p>
            <a:r>
              <a:rPr lang="en-GB" dirty="0"/>
              <a:t>CQC single assessment framework</a:t>
            </a:r>
          </a:p>
        </p:txBody>
      </p:sp>
      <p:sp>
        <p:nvSpPr>
          <p:cNvPr id="64" name="Subtitle 63">
            <a:extLst>
              <a:ext uri="{FF2B5EF4-FFF2-40B4-BE49-F238E27FC236}">
                <a16:creationId xmlns:a16="http://schemas.microsoft.com/office/drawing/2014/main" id="{4A5CA4A9-8B6F-4514-9A60-B9CB9C26397D}"/>
              </a:ext>
            </a:extLst>
          </p:cNvPr>
          <p:cNvSpPr>
            <a:spLocks noGrp="1"/>
          </p:cNvSpPr>
          <p:nvPr>
            <p:ph type="subTitle" idx="1"/>
          </p:nvPr>
        </p:nvSpPr>
        <p:spPr/>
        <p:txBody>
          <a:bodyPr>
            <a:normAutofit fontScale="92500" lnSpcReduction="20000"/>
          </a:bodyPr>
          <a:lstStyle/>
          <a:p>
            <a:r>
              <a:rPr lang="en-GB" dirty="0"/>
              <a:t>Philippa Doyle</a:t>
            </a:r>
          </a:p>
          <a:p>
            <a:r>
              <a:rPr lang="en-GB" dirty="0"/>
              <a:t>Partner</a:t>
            </a:r>
          </a:p>
          <a:p>
            <a:r>
              <a:rPr lang="en-GB" dirty="0"/>
              <a:t>September 2024</a:t>
            </a:r>
          </a:p>
        </p:txBody>
      </p:sp>
    </p:spTree>
    <p:extLst>
      <p:ext uri="{BB962C8B-B14F-4D97-AF65-F5344CB8AC3E}">
        <p14:creationId xmlns:p14="http://schemas.microsoft.com/office/powerpoint/2010/main" val="2161785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CFFF1-B188-7189-4CDF-C10731FDF0C1}"/>
              </a:ext>
            </a:extLst>
          </p:cNvPr>
          <p:cNvSpPr>
            <a:spLocks noGrp="1"/>
          </p:cNvSpPr>
          <p:nvPr>
            <p:ph type="title"/>
          </p:nvPr>
        </p:nvSpPr>
        <p:spPr/>
        <p:txBody>
          <a:bodyPr/>
          <a:lstStyle/>
          <a:p>
            <a:r>
              <a:rPr lang="en-GB" dirty="0"/>
              <a:t>Which fundamental standards are engaged? </a:t>
            </a:r>
          </a:p>
        </p:txBody>
      </p:sp>
      <p:sp>
        <p:nvSpPr>
          <p:cNvPr id="3" name="Content Placeholder 2">
            <a:extLst>
              <a:ext uri="{FF2B5EF4-FFF2-40B4-BE49-F238E27FC236}">
                <a16:creationId xmlns:a16="http://schemas.microsoft.com/office/drawing/2014/main" id="{EF5DB1A6-9586-4E83-3FA1-21BE58271535}"/>
              </a:ext>
            </a:extLst>
          </p:cNvPr>
          <p:cNvSpPr>
            <a:spLocks noGrp="1"/>
          </p:cNvSpPr>
          <p:nvPr>
            <p:ph idx="1"/>
          </p:nvPr>
        </p:nvSpPr>
        <p:spPr/>
        <p:txBody>
          <a:bodyPr>
            <a:normAutofit/>
          </a:bodyPr>
          <a:lstStyle/>
          <a:p>
            <a:endParaRPr lang="en-GB" sz="1800" dirty="0"/>
          </a:p>
          <a:p>
            <a:pPr marL="0" indent="0">
              <a:lnSpc>
                <a:spcPct val="120000"/>
              </a:lnSpc>
              <a:buNone/>
            </a:pPr>
            <a:r>
              <a:rPr lang="en-GB" sz="2000" u="none" strike="noStrike" dirty="0">
                <a:effectLst/>
                <a:latin typeface="Segoe UI Semibold" panose="020B0702040204020203" pitchFamily="34" charset="0"/>
                <a:cs typeface="Segoe UI Semibold" panose="020B0702040204020203" pitchFamily="34" charset="0"/>
              </a:rPr>
              <a:t>Reg </a:t>
            </a:r>
            <a:r>
              <a:rPr lang="en-GB" sz="2000" b="1" u="none" strike="noStrike" dirty="0">
                <a:effectLst/>
                <a:latin typeface="Segoe UI Semibold" panose="020B0702040204020203" pitchFamily="34" charset="0"/>
                <a:cs typeface="Segoe UI Semibold" panose="020B0702040204020203" pitchFamily="34" charset="0"/>
              </a:rPr>
              <a:t>18 – Staffing</a:t>
            </a:r>
          </a:p>
          <a:p>
            <a:pPr>
              <a:lnSpc>
                <a:spcPct val="120000"/>
              </a:lnSpc>
            </a:pPr>
            <a:r>
              <a:rPr lang="en-GB" sz="1800" dirty="0">
                <a:effectLst/>
              </a:rPr>
              <a:t>Sufficient numbers of suitably quality competent skilled and experience persons</a:t>
            </a:r>
          </a:p>
          <a:p>
            <a:pPr>
              <a:lnSpc>
                <a:spcPct val="120000"/>
              </a:lnSpc>
            </a:pPr>
            <a:r>
              <a:rPr lang="en-GB" sz="1800" dirty="0">
                <a:effectLst/>
              </a:rPr>
              <a:t>CQC will not tell you what sufficient means</a:t>
            </a:r>
          </a:p>
          <a:p>
            <a:pPr>
              <a:lnSpc>
                <a:spcPct val="120000"/>
              </a:lnSpc>
            </a:pPr>
            <a:r>
              <a:rPr lang="en-GB" sz="1800" dirty="0">
                <a:effectLst/>
              </a:rPr>
              <a:t>You need dependency assessments / tools to measure the dependencies of your service users and therefore the number of staff and skill mixes required on shift</a:t>
            </a:r>
          </a:p>
          <a:p>
            <a:pPr>
              <a:lnSpc>
                <a:spcPct val="120000"/>
              </a:lnSpc>
            </a:pPr>
            <a:r>
              <a:rPr lang="en-GB" sz="1800" dirty="0">
                <a:effectLst/>
              </a:rPr>
              <a:t>Staff will always complain to CQC</a:t>
            </a:r>
          </a:p>
          <a:p>
            <a:pPr>
              <a:lnSpc>
                <a:spcPct val="120000"/>
              </a:lnSpc>
            </a:pPr>
            <a:r>
              <a:rPr lang="en-GB" sz="1800" dirty="0">
                <a:effectLst/>
              </a:rPr>
              <a:t>You can rebut their complaints by demonstrating your rotas / contingency planning / staff competencies</a:t>
            </a:r>
          </a:p>
        </p:txBody>
      </p:sp>
    </p:spTree>
    <p:extLst>
      <p:ext uri="{BB962C8B-B14F-4D97-AF65-F5344CB8AC3E}">
        <p14:creationId xmlns:p14="http://schemas.microsoft.com/office/powerpoint/2010/main" val="712778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CFFF1-B188-7189-4CDF-C10731FDF0C1}"/>
              </a:ext>
            </a:extLst>
          </p:cNvPr>
          <p:cNvSpPr>
            <a:spLocks noGrp="1"/>
          </p:cNvSpPr>
          <p:nvPr>
            <p:ph type="title"/>
          </p:nvPr>
        </p:nvSpPr>
        <p:spPr/>
        <p:txBody>
          <a:bodyPr/>
          <a:lstStyle/>
          <a:p>
            <a:r>
              <a:rPr lang="en-GB" dirty="0"/>
              <a:t>Which fundamental standards are engaged? </a:t>
            </a:r>
          </a:p>
        </p:txBody>
      </p:sp>
      <p:sp>
        <p:nvSpPr>
          <p:cNvPr id="3" name="Content Placeholder 2">
            <a:extLst>
              <a:ext uri="{FF2B5EF4-FFF2-40B4-BE49-F238E27FC236}">
                <a16:creationId xmlns:a16="http://schemas.microsoft.com/office/drawing/2014/main" id="{EF5DB1A6-9586-4E83-3FA1-21BE58271535}"/>
              </a:ext>
            </a:extLst>
          </p:cNvPr>
          <p:cNvSpPr>
            <a:spLocks noGrp="1"/>
          </p:cNvSpPr>
          <p:nvPr>
            <p:ph idx="1"/>
          </p:nvPr>
        </p:nvSpPr>
        <p:spPr/>
        <p:txBody>
          <a:bodyPr>
            <a:normAutofit/>
          </a:bodyPr>
          <a:lstStyle/>
          <a:p>
            <a:endParaRPr lang="en-GB" sz="1800" dirty="0"/>
          </a:p>
          <a:p>
            <a:pPr marL="0" indent="0">
              <a:lnSpc>
                <a:spcPct val="120000"/>
              </a:lnSpc>
              <a:buNone/>
            </a:pPr>
            <a:r>
              <a:rPr lang="en-GB" sz="2000" u="none" strike="noStrike" dirty="0">
                <a:effectLst/>
                <a:latin typeface="Segoe UI Semibold" panose="020B0702040204020203" pitchFamily="34" charset="0"/>
                <a:cs typeface="Segoe UI Semibold" panose="020B0702040204020203" pitchFamily="34" charset="0"/>
              </a:rPr>
              <a:t>Re</a:t>
            </a:r>
            <a:r>
              <a:rPr lang="en-GB" sz="2000" b="1" u="none" strike="noStrike" dirty="0">
                <a:effectLst/>
                <a:latin typeface="Segoe UI Semibold" panose="020B0702040204020203" pitchFamily="34" charset="0"/>
                <a:cs typeface="Segoe UI Semibold" panose="020B0702040204020203" pitchFamily="34" charset="0"/>
              </a:rPr>
              <a:t>g 19 – Fit and proper persons employed</a:t>
            </a:r>
          </a:p>
          <a:p>
            <a:pPr>
              <a:lnSpc>
                <a:spcPct val="120000"/>
              </a:lnSpc>
            </a:pPr>
            <a:r>
              <a:rPr lang="en-GB" sz="1800" dirty="0"/>
              <a:t>R</a:t>
            </a:r>
            <a:r>
              <a:rPr lang="en-GB" sz="1800" dirty="0">
                <a:effectLst/>
              </a:rPr>
              <a:t>M and other senior personnel checks</a:t>
            </a:r>
          </a:p>
          <a:p>
            <a:pPr>
              <a:lnSpc>
                <a:spcPct val="120000"/>
              </a:lnSpc>
            </a:pPr>
            <a:r>
              <a:rPr lang="en-GB" sz="1800" dirty="0">
                <a:effectLst/>
              </a:rPr>
              <a:t>Good character</a:t>
            </a:r>
          </a:p>
          <a:p>
            <a:pPr>
              <a:lnSpc>
                <a:spcPct val="120000"/>
              </a:lnSpc>
            </a:pPr>
            <a:r>
              <a:rPr lang="en-GB" sz="1800" dirty="0">
                <a:effectLst/>
              </a:rPr>
              <a:t>Qualifications competence skills and experience</a:t>
            </a:r>
          </a:p>
          <a:p>
            <a:pPr>
              <a:lnSpc>
                <a:spcPct val="120000"/>
              </a:lnSpc>
            </a:pPr>
            <a:r>
              <a:rPr lang="en-GB" sz="1800" dirty="0">
                <a:effectLst/>
              </a:rPr>
              <a:t>Physically able to do the job </a:t>
            </a:r>
          </a:p>
          <a:p>
            <a:pPr>
              <a:lnSpc>
                <a:spcPct val="120000"/>
              </a:lnSpc>
            </a:pPr>
            <a:r>
              <a:rPr lang="en-GB" sz="1800" dirty="0">
                <a:effectLst/>
              </a:rPr>
              <a:t>Recruitment procedures</a:t>
            </a:r>
          </a:p>
          <a:p>
            <a:pPr>
              <a:lnSpc>
                <a:spcPct val="120000"/>
              </a:lnSpc>
            </a:pPr>
            <a:r>
              <a:rPr lang="en-GB" sz="1800" dirty="0"/>
              <a:t>C</a:t>
            </a:r>
            <a:r>
              <a:rPr lang="en-GB" sz="1800" dirty="0">
                <a:effectLst/>
              </a:rPr>
              <a:t>hecking VISAs / ensure international colleagues have right to work. Consider having a copy of all staff passports on file</a:t>
            </a:r>
          </a:p>
        </p:txBody>
      </p:sp>
    </p:spTree>
    <p:extLst>
      <p:ext uri="{BB962C8B-B14F-4D97-AF65-F5344CB8AC3E}">
        <p14:creationId xmlns:p14="http://schemas.microsoft.com/office/powerpoint/2010/main" val="2463276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3DFB1-30E4-4975-135D-B2FC8B3439BE}"/>
              </a:ext>
            </a:extLst>
          </p:cNvPr>
          <p:cNvSpPr>
            <a:spLocks noGrp="1"/>
          </p:cNvSpPr>
          <p:nvPr>
            <p:ph type="title"/>
          </p:nvPr>
        </p:nvSpPr>
        <p:spPr/>
        <p:txBody>
          <a:bodyPr/>
          <a:lstStyle/>
          <a:p>
            <a:r>
              <a:rPr lang="en-GB" dirty="0"/>
              <a:t>Conclusion</a:t>
            </a:r>
          </a:p>
        </p:txBody>
      </p:sp>
      <p:sp>
        <p:nvSpPr>
          <p:cNvPr id="3" name="Text Placeholder 2">
            <a:extLst>
              <a:ext uri="{FF2B5EF4-FFF2-40B4-BE49-F238E27FC236}">
                <a16:creationId xmlns:a16="http://schemas.microsoft.com/office/drawing/2014/main" id="{2AAA2A9C-6C4F-CA07-799F-2DC06847988B}"/>
              </a:ext>
            </a:extLst>
          </p:cNvPr>
          <p:cNvSpPr>
            <a:spLocks noGrp="1"/>
          </p:cNvSpPr>
          <p:nvPr>
            <p:ph type="body" sz="half" idx="2"/>
          </p:nvPr>
        </p:nvSpPr>
        <p:spPr/>
        <p:txBody>
          <a:bodyPr/>
          <a:lstStyle/>
          <a:p>
            <a:r>
              <a:rPr lang="en-GB" dirty="0"/>
              <a:t> </a:t>
            </a:r>
          </a:p>
        </p:txBody>
      </p:sp>
      <p:sp>
        <p:nvSpPr>
          <p:cNvPr id="4" name="Content Placeholder 3">
            <a:extLst>
              <a:ext uri="{FF2B5EF4-FFF2-40B4-BE49-F238E27FC236}">
                <a16:creationId xmlns:a16="http://schemas.microsoft.com/office/drawing/2014/main" id="{C3F7C37B-D6D0-8E9E-C32B-C46CBB4D688A}"/>
              </a:ext>
            </a:extLst>
          </p:cNvPr>
          <p:cNvSpPr>
            <a:spLocks noGrp="1"/>
          </p:cNvSpPr>
          <p:nvPr>
            <p:ph idx="1"/>
          </p:nvPr>
        </p:nvSpPr>
        <p:spPr/>
        <p:txBody>
          <a:bodyPr>
            <a:normAutofit/>
          </a:bodyPr>
          <a:lstStyle/>
          <a:p>
            <a:endParaRPr lang="en-GB" dirty="0"/>
          </a:p>
          <a:p>
            <a:r>
              <a:rPr lang="en-GB" dirty="0"/>
              <a:t>Get </a:t>
            </a:r>
            <a:r>
              <a:rPr lang="en-GB" u="none" strike="noStrike" dirty="0">
                <a:effectLst/>
              </a:rPr>
              <a:t>the basics right with staff </a:t>
            </a:r>
          </a:p>
          <a:p>
            <a:r>
              <a:rPr lang="en-GB" u="none" strike="noStrike" dirty="0">
                <a:effectLst/>
              </a:rPr>
              <a:t>Audit staff files – have a check list of the information that is required and ensure every file has that information </a:t>
            </a:r>
          </a:p>
          <a:p>
            <a:r>
              <a:rPr lang="en-GB" u="none" strike="noStrike" dirty="0">
                <a:effectLst/>
              </a:rPr>
              <a:t>Training records – set your standards – get everyone through </a:t>
            </a:r>
          </a:p>
          <a:p>
            <a:r>
              <a:rPr lang="en-GB" u="none" strike="noStrike" dirty="0">
                <a:effectLst/>
              </a:rPr>
              <a:t>Appraisal / supervision – set your standards – get everyone through </a:t>
            </a:r>
          </a:p>
          <a:p>
            <a:pPr marL="0" indent="0">
              <a:buNone/>
            </a:pPr>
            <a:endParaRPr lang="en-GB" dirty="0"/>
          </a:p>
        </p:txBody>
      </p:sp>
    </p:spTree>
    <p:extLst>
      <p:ext uri="{BB962C8B-B14F-4D97-AF65-F5344CB8AC3E}">
        <p14:creationId xmlns:p14="http://schemas.microsoft.com/office/powerpoint/2010/main" val="2873107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9C84-EF42-3531-86EC-90DB84CCD327}"/>
              </a:ext>
            </a:extLst>
          </p:cNvPr>
          <p:cNvSpPr>
            <a:spLocks noGrp="1"/>
          </p:cNvSpPr>
          <p:nvPr>
            <p:ph type="title"/>
          </p:nvPr>
        </p:nvSpPr>
        <p:spPr/>
        <p:txBody>
          <a:bodyPr/>
          <a:lstStyle/>
          <a:p>
            <a:pPr marL="0" indent="0" algn="just">
              <a:lnSpc>
                <a:spcPct val="150000"/>
              </a:lnSpc>
              <a:spcAft>
                <a:spcPts val="600"/>
              </a:spcAft>
              <a:buSzPts val="1100"/>
              <a:buNone/>
              <a:tabLst>
                <a:tab pos="457200" algn="l"/>
              </a:tabLst>
            </a:pPr>
            <a:r>
              <a:rPr lang="en-GB" dirty="0"/>
              <a:t>QS 19 – Workforce wellbeing and enablement</a:t>
            </a:r>
            <a:endParaRPr lang="en-GB" u="none" strike="noStrike" kern="0" dirty="0">
              <a:effectLst/>
            </a:endParaRPr>
          </a:p>
        </p:txBody>
      </p:sp>
      <p:sp>
        <p:nvSpPr>
          <p:cNvPr id="3" name="Content Placeholder 2">
            <a:extLst>
              <a:ext uri="{FF2B5EF4-FFF2-40B4-BE49-F238E27FC236}">
                <a16:creationId xmlns:a16="http://schemas.microsoft.com/office/drawing/2014/main" id="{54543700-4CAB-35A3-56E2-230C9EE6356E}"/>
              </a:ext>
            </a:extLst>
          </p:cNvPr>
          <p:cNvSpPr>
            <a:spLocks noGrp="1"/>
          </p:cNvSpPr>
          <p:nvPr>
            <p:ph idx="1"/>
          </p:nvPr>
        </p:nvSpPr>
        <p:spPr/>
        <p:txBody>
          <a:bodyPr>
            <a:normAutofit/>
          </a:bodyPr>
          <a:lstStyle/>
          <a:p>
            <a:r>
              <a:rPr lang="en-GB" sz="2800" i="1" dirty="0">
                <a:effectLst/>
                <a:latin typeface="Segoe UI Semibold" panose="020B0702040204020203" pitchFamily="34" charset="0"/>
                <a:cs typeface="Segoe UI Semibold" panose="020B0702040204020203" pitchFamily="34" charset="0"/>
              </a:rPr>
              <a:t>We care about and promote the wellbeing of our staff, and we support and enable them to always deliver person centred care</a:t>
            </a:r>
          </a:p>
          <a:p>
            <a:endParaRPr lang="en-GB" dirty="0">
              <a:effectLst/>
              <a:latin typeface="Segoe UI Semibold" panose="020B0702040204020203" pitchFamily="34" charset="0"/>
              <a:ea typeface="Times New Roman" panose="02020603050405020304" pitchFamily="18" charset="0"/>
              <a:cs typeface="Segoe UI Semibold" panose="020B0702040204020203" pitchFamily="34" charset="0"/>
            </a:endParaRPr>
          </a:p>
          <a:p>
            <a:r>
              <a:rPr lang="en-GB" sz="2400" dirty="0">
                <a:effectLst/>
              </a:rPr>
              <a:t>Evidence categories</a:t>
            </a:r>
          </a:p>
          <a:p>
            <a:pPr lvl="1"/>
            <a:r>
              <a:rPr lang="en-GB" dirty="0"/>
              <a:t>feedback from staff and leaders</a:t>
            </a:r>
          </a:p>
          <a:p>
            <a:pPr lvl="1"/>
            <a:r>
              <a:rPr lang="en-GB" dirty="0">
                <a:effectLst/>
              </a:rPr>
              <a:t>processes:</a:t>
            </a:r>
          </a:p>
          <a:p>
            <a:pPr lvl="2"/>
            <a:r>
              <a:rPr lang="en-GB" sz="1800" dirty="0">
                <a:effectLst/>
              </a:rPr>
              <a:t>mechanisms to monitor, improve and promote staff safety and wellbeing</a:t>
            </a:r>
          </a:p>
          <a:p>
            <a:pPr lvl="2"/>
            <a:r>
              <a:rPr lang="en-GB" sz="1800" dirty="0">
                <a:effectLst/>
              </a:rPr>
              <a:t>staff management policies</a:t>
            </a:r>
          </a:p>
          <a:p>
            <a:pPr lvl="2"/>
            <a:r>
              <a:rPr lang="en-GB" sz="1800" dirty="0">
                <a:effectLst/>
              </a:rPr>
              <a:t>staff sickness, vacancy and turnover rates</a:t>
            </a:r>
          </a:p>
          <a:p>
            <a:pPr lvl="2"/>
            <a:endParaRPr lang="en-GB" sz="1800" dirty="0">
              <a:effectLst/>
              <a:latin typeface="Segoe UI Semilight" panose="020B0402040204020203" pitchFamily="34" charset="0"/>
              <a:cs typeface="Segoe UI Semilight" panose="020B0402040204020203" pitchFamily="34" charset="0"/>
            </a:endParaRPr>
          </a:p>
          <a:p>
            <a:endParaRPr lang="en-GB" sz="2000" dirty="0"/>
          </a:p>
        </p:txBody>
      </p:sp>
    </p:spTree>
    <p:extLst>
      <p:ext uri="{BB962C8B-B14F-4D97-AF65-F5344CB8AC3E}">
        <p14:creationId xmlns:p14="http://schemas.microsoft.com/office/powerpoint/2010/main" val="3697795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CFFF1-B188-7189-4CDF-C10731FDF0C1}"/>
              </a:ext>
            </a:extLst>
          </p:cNvPr>
          <p:cNvSpPr>
            <a:spLocks noGrp="1"/>
          </p:cNvSpPr>
          <p:nvPr>
            <p:ph type="title"/>
          </p:nvPr>
        </p:nvSpPr>
        <p:spPr/>
        <p:txBody>
          <a:bodyPr/>
          <a:lstStyle/>
          <a:p>
            <a:r>
              <a:rPr lang="en-GB" dirty="0"/>
              <a:t>What this QS means</a:t>
            </a:r>
          </a:p>
        </p:txBody>
      </p:sp>
      <p:sp>
        <p:nvSpPr>
          <p:cNvPr id="3" name="Content Placeholder 2">
            <a:extLst>
              <a:ext uri="{FF2B5EF4-FFF2-40B4-BE49-F238E27FC236}">
                <a16:creationId xmlns:a16="http://schemas.microsoft.com/office/drawing/2014/main" id="{EF5DB1A6-9586-4E83-3FA1-21BE58271535}"/>
              </a:ext>
            </a:extLst>
          </p:cNvPr>
          <p:cNvSpPr>
            <a:spLocks noGrp="1"/>
          </p:cNvSpPr>
          <p:nvPr>
            <p:ph idx="1"/>
          </p:nvPr>
        </p:nvSpPr>
        <p:spPr/>
        <p:txBody>
          <a:bodyPr>
            <a:normAutofit fontScale="77500" lnSpcReduction="20000"/>
          </a:bodyPr>
          <a:lstStyle/>
          <a:p>
            <a:endParaRPr lang="en-GB" dirty="0"/>
          </a:p>
          <a:p>
            <a:r>
              <a:rPr lang="en-GB" sz="2800" u="none" strike="noStrike" dirty="0">
                <a:effectLst/>
              </a:rPr>
              <a:t>People receive safe, effective and person-centred care as the provider recognises and meets the wellbeing needs of staff. These include the necessary resource and facilities for safe working, such as regular breaks and rest areas.</a:t>
            </a:r>
          </a:p>
          <a:p>
            <a:r>
              <a:rPr lang="en-GB" sz="2800" u="none" strike="noStrike" dirty="0">
                <a:effectLst/>
              </a:rPr>
              <a:t>People benefit from staff who have regular opportunities to provide feedback, raise concerns and suggest ways to improve the service or staff experiences. If necessary, leaders provider a timely and considered response</a:t>
            </a:r>
          </a:p>
          <a:p>
            <a:r>
              <a:rPr lang="en-GB" sz="2800" u="none" strike="noStrike" dirty="0">
                <a:effectLst/>
              </a:rPr>
              <a:t>People’s experience of a service is driven by a culture that normalises good wellbeing through inclusivity, active listening and open conversations. This enables staff to do their job well and to be well.</a:t>
            </a:r>
          </a:p>
          <a:p>
            <a:r>
              <a:rPr lang="en-GB" sz="2800" u="none" strike="noStrike" dirty="0">
                <a:effectLst/>
              </a:rPr>
              <a:t>Staff are supported if they are struggling at work. This has a positive impact on the care they deliver to people. </a:t>
            </a:r>
          </a:p>
          <a:p>
            <a:r>
              <a:rPr lang="en-GB" sz="2800" u="none" strike="noStrike" dirty="0">
                <a:effectLst/>
              </a:rPr>
              <a:t>Staff have easy access to personalised support that recognises the diversity of a workforce with proactive and reactive measures</a:t>
            </a:r>
          </a:p>
          <a:p>
            <a:r>
              <a:rPr lang="en-GB" sz="2800" u="none" strike="noStrike" dirty="0">
                <a:effectLst/>
              </a:rPr>
              <a:t>People are supported by staff who feel valued by their leaders and their colleagues. They have a sense of belonging and the ability to contribute to decision making. </a:t>
            </a:r>
          </a:p>
        </p:txBody>
      </p:sp>
    </p:spTree>
    <p:extLst>
      <p:ext uri="{BB962C8B-B14F-4D97-AF65-F5344CB8AC3E}">
        <p14:creationId xmlns:p14="http://schemas.microsoft.com/office/powerpoint/2010/main" val="2806083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CFFF1-B188-7189-4CDF-C10731FDF0C1}"/>
              </a:ext>
            </a:extLst>
          </p:cNvPr>
          <p:cNvSpPr>
            <a:spLocks noGrp="1"/>
          </p:cNvSpPr>
          <p:nvPr>
            <p:ph type="title"/>
          </p:nvPr>
        </p:nvSpPr>
        <p:spPr/>
        <p:txBody>
          <a:bodyPr/>
          <a:lstStyle/>
          <a:p>
            <a:r>
              <a:rPr lang="en-GB" dirty="0"/>
              <a:t>What this QS means, cont.</a:t>
            </a:r>
          </a:p>
        </p:txBody>
      </p:sp>
      <p:sp>
        <p:nvSpPr>
          <p:cNvPr id="3" name="Content Placeholder 2">
            <a:extLst>
              <a:ext uri="{FF2B5EF4-FFF2-40B4-BE49-F238E27FC236}">
                <a16:creationId xmlns:a16="http://schemas.microsoft.com/office/drawing/2014/main" id="{EF5DB1A6-9586-4E83-3FA1-21BE58271535}"/>
              </a:ext>
            </a:extLst>
          </p:cNvPr>
          <p:cNvSpPr>
            <a:spLocks noGrp="1"/>
          </p:cNvSpPr>
          <p:nvPr>
            <p:ph idx="1"/>
          </p:nvPr>
        </p:nvSpPr>
        <p:spPr/>
        <p:txBody>
          <a:bodyPr>
            <a:normAutofit/>
          </a:bodyPr>
          <a:lstStyle/>
          <a:p>
            <a:endParaRPr lang="en-GB" dirty="0"/>
          </a:p>
          <a:p>
            <a:r>
              <a:rPr lang="en-GB" sz="2800" u="none" strike="noStrike" dirty="0">
                <a:effectLst/>
              </a:rPr>
              <a:t>Sub-topics</a:t>
            </a:r>
          </a:p>
          <a:p>
            <a:pPr lvl="1"/>
            <a:r>
              <a:rPr lang="en-GB" dirty="0"/>
              <a:t>s</a:t>
            </a:r>
            <a:r>
              <a:rPr lang="en-GB" sz="2400" dirty="0">
                <a:effectLst/>
              </a:rPr>
              <a:t>upport and well-being</a:t>
            </a:r>
          </a:p>
          <a:p>
            <a:pPr lvl="1"/>
            <a:r>
              <a:rPr lang="en-GB" dirty="0"/>
              <a:t>u</a:t>
            </a:r>
            <a:r>
              <a:rPr lang="en-GB" sz="2400" dirty="0">
                <a:effectLst/>
              </a:rPr>
              <a:t>npaid carers and volunteers</a:t>
            </a:r>
          </a:p>
          <a:p>
            <a:pPr lvl="1"/>
            <a:r>
              <a:rPr lang="en-GB" dirty="0"/>
              <a:t>l</a:t>
            </a:r>
            <a:r>
              <a:rPr lang="en-GB" sz="2400" dirty="0">
                <a:effectLst/>
              </a:rPr>
              <a:t>one working</a:t>
            </a:r>
          </a:p>
          <a:p>
            <a:pPr lvl="1"/>
            <a:r>
              <a:rPr lang="en-GB" dirty="0"/>
              <a:t>c</a:t>
            </a:r>
            <a:r>
              <a:rPr lang="en-GB" sz="2400" dirty="0">
                <a:effectLst/>
              </a:rPr>
              <a:t>aseloads / workload</a:t>
            </a:r>
            <a:endParaRPr lang="en-GB" dirty="0"/>
          </a:p>
          <a:p>
            <a:pPr lvl="1"/>
            <a:r>
              <a:rPr lang="en-GB" sz="2400" dirty="0">
                <a:effectLst/>
              </a:rPr>
              <a:t>staff safety (including sexual safety)</a:t>
            </a:r>
          </a:p>
          <a:p>
            <a:pPr lvl="1"/>
            <a:endParaRPr lang="en-GB" sz="2400" dirty="0"/>
          </a:p>
        </p:txBody>
      </p:sp>
    </p:spTree>
    <p:extLst>
      <p:ext uri="{BB962C8B-B14F-4D97-AF65-F5344CB8AC3E}">
        <p14:creationId xmlns:p14="http://schemas.microsoft.com/office/powerpoint/2010/main" val="875320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CFFF1-B188-7189-4CDF-C10731FDF0C1}"/>
              </a:ext>
            </a:extLst>
          </p:cNvPr>
          <p:cNvSpPr>
            <a:spLocks noGrp="1"/>
          </p:cNvSpPr>
          <p:nvPr>
            <p:ph type="title"/>
          </p:nvPr>
        </p:nvSpPr>
        <p:spPr/>
        <p:txBody>
          <a:bodyPr/>
          <a:lstStyle/>
          <a:p>
            <a:r>
              <a:rPr lang="en-GB" dirty="0"/>
              <a:t>Which fundamental standards are engaged? </a:t>
            </a:r>
          </a:p>
        </p:txBody>
      </p:sp>
      <p:sp>
        <p:nvSpPr>
          <p:cNvPr id="3" name="Content Placeholder 2">
            <a:extLst>
              <a:ext uri="{FF2B5EF4-FFF2-40B4-BE49-F238E27FC236}">
                <a16:creationId xmlns:a16="http://schemas.microsoft.com/office/drawing/2014/main" id="{EF5DB1A6-9586-4E83-3FA1-21BE58271535}"/>
              </a:ext>
            </a:extLst>
          </p:cNvPr>
          <p:cNvSpPr>
            <a:spLocks noGrp="1"/>
          </p:cNvSpPr>
          <p:nvPr>
            <p:ph idx="1"/>
          </p:nvPr>
        </p:nvSpPr>
        <p:spPr/>
        <p:txBody>
          <a:bodyPr>
            <a:normAutofit/>
          </a:bodyPr>
          <a:lstStyle/>
          <a:p>
            <a:endParaRPr lang="en-GB" sz="1800" dirty="0"/>
          </a:p>
          <a:p>
            <a:pPr marL="0" indent="0">
              <a:lnSpc>
                <a:spcPct val="120000"/>
              </a:lnSpc>
              <a:buNone/>
            </a:pPr>
            <a:r>
              <a:rPr lang="en-GB" sz="2000" u="none" strike="noStrike" dirty="0">
                <a:effectLst/>
                <a:latin typeface="Segoe UI Semibold" panose="020B0702040204020203" pitchFamily="34" charset="0"/>
                <a:cs typeface="Segoe UI Semibold" panose="020B0702040204020203" pitchFamily="34" charset="0"/>
              </a:rPr>
              <a:t>Re</a:t>
            </a:r>
            <a:r>
              <a:rPr lang="en-GB" sz="2000" b="1" u="none" strike="noStrike" dirty="0">
                <a:effectLst/>
                <a:latin typeface="Segoe UI Semibold" panose="020B0702040204020203" pitchFamily="34" charset="0"/>
                <a:cs typeface="Segoe UI Semibold" panose="020B0702040204020203" pitchFamily="34" charset="0"/>
              </a:rPr>
              <a:t>g 9 </a:t>
            </a:r>
            <a:r>
              <a:rPr lang="en-GB" sz="2000" u="none" strike="noStrike" dirty="0">
                <a:effectLst/>
                <a:latin typeface="Segoe UI Semibold" panose="020B0702040204020203" pitchFamily="34" charset="0"/>
                <a:cs typeface="Segoe UI Semibold" panose="020B0702040204020203" pitchFamily="34" charset="0"/>
              </a:rPr>
              <a:t>– Person centred care</a:t>
            </a:r>
          </a:p>
          <a:p>
            <a:pPr>
              <a:lnSpc>
                <a:spcPct val="120000"/>
              </a:lnSpc>
            </a:pPr>
            <a:r>
              <a:rPr lang="en-GB" sz="1800" dirty="0">
                <a:effectLst/>
              </a:rPr>
              <a:t>You need to know a person’s care needs, to know the suitability of certain staff members to work with them</a:t>
            </a:r>
          </a:p>
          <a:p>
            <a:pPr>
              <a:lnSpc>
                <a:spcPct val="120000"/>
              </a:lnSpc>
            </a:pPr>
            <a:r>
              <a:rPr lang="en-GB" sz="1800" dirty="0">
                <a:effectLst/>
              </a:rPr>
              <a:t>Personalities matching are important</a:t>
            </a:r>
          </a:p>
          <a:p>
            <a:pPr>
              <a:lnSpc>
                <a:spcPct val="120000"/>
              </a:lnSpc>
            </a:pPr>
            <a:r>
              <a:rPr lang="en-GB" sz="1800" dirty="0">
                <a:effectLst/>
              </a:rPr>
              <a:t>You can’t support and enable someone to understand </a:t>
            </a:r>
            <a:r>
              <a:rPr lang="en-GB" sz="1800" dirty="0" err="1">
                <a:effectLst/>
              </a:rPr>
              <a:t>eg</a:t>
            </a:r>
            <a:r>
              <a:rPr lang="en-GB" sz="1800" dirty="0">
                <a:effectLst/>
              </a:rPr>
              <a:t> treatment choices if there isn’t a bond or good working relationship between person and carer</a:t>
            </a:r>
          </a:p>
          <a:p>
            <a:pPr marL="0" indent="0">
              <a:lnSpc>
                <a:spcPct val="120000"/>
              </a:lnSpc>
              <a:buNone/>
            </a:pPr>
            <a:r>
              <a:rPr lang="en-GB" sz="2000" b="1" u="none" strike="noStrike" dirty="0">
                <a:effectLst/>
                <a:latin typeface="Segoe UI Semibold" panose="020B0702040204020203" pitchFamily="34" charset="0"/>
                <a:cs typeface="Segoe UI Semibold" panose="020B0702040204020203" pitchFamily="34" charset="0"/>
              </a:rPr>
              <a:t>Reg 12 – Safe care and treatment</a:t>
            </a:r>
            <a:endParaRPr lang="en-GB" sz="2000" u="none" strike="noStrike" dirty="0">
              <a:effectLst/>
              <a:latin typeface="Segoe UI Semibold" panose="020B0702040204020203" pitchFamily="34" charset="0"/>
              <a:cs typeface="Segoe UI Semibold" panose="020B0702040204020203" pitchFamily="34" charset="0"/>
            </a:endParaRPr>
          </a:p>
          <a:p>
            <a:pPr>
              <a:lnSpc>
                <a:spcPct val="120000"/>
              </a:lnSpc>
            </a:pPr>
            <a:r>
              <a:rPr lang="en-GB" sz="1800" dirty="0">
                <a:effectLst/>
              </a:rPr>
              <a:t>Ensuring persons providing care and treatment have qualifications, competence, skills and experience to do so safely</a:t>
            </a:r>
          </a:p>
          <a:p>
            <a:pPr>
              <a:lnSpc>
                <a:spcPct val="120000"/>
              </a:lnSpc>
            </a:pPr>
            <a:r>
              <a:rPr lang="en-GB" sz="1800" dirty="0">
                <a:effectLst/>
              </a:rPr>
              <a:t>Carers are the heart of delivering safe care and treatment </a:t>
            </a:r>
          </a:p>
          <a:p>
            <a:pPr>
              <a:lnSpc>
                <a:spcPct val="120000"/>
              </a:lnSpc>
            </a:pPr>
            <a:endParaRPr lang="en-GB" sz="1400" dirty="0">
              <a:effectLst/>
            </a:endParaRPr>
          </a:p>
          <a:p>
            <a:pPr marL="0" indent="0">
              <a:lnSpc>
                <a:spcPct val="120000"/>
              </a:lnSpc>
              <a:buNone/>
            </a:pPr>
            <a:endParaRPr lang="en-GB" sz="1800" dirty="0">
              <a:effectLst/>
            </a:endParaRPr>
          </a:p>
        </p:txBody>
      </p:sp>
    </p:spTree>
    <p:extLst>
      <p:ext uri="{BB962C8B-B14F-4D97-AF65-F5344CB8AC3E}">
        <p14:creationId xmlns:p14="http://schemas.microsoft.com/office/powerpoint/2010/main" val="3896904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CFFF1-B188-7189-4CDF-C10731FDF0C1}"/>
              </a:ext>
            </a:extLst>
          </p:cNvPr>
          <p:cNvSpPr>
            <a:spLocks noGrp="1"/>
          </p:cNvSpPr>
          <p:nvPr>
            <p:ph type="title"/>
          </p:nvPr>
        </p:nvSpPr>
        <p:spPr/>
        <p:txBody>
          <a:bodyPr/>
          <a:lstStyle/>
          <a:p>
            <a:r>
              <a:rPr lang="en-GB" dirty="0"/>
              <a:t>Which fundamental standards are engaged? </a:t>
            </a:r>
          </a:p>
        </p:txBody>
      </p:sp>
      <p:sp>
        <p:nvSpPr>
          <p:cNvPr id="3" name="Content Placeholder 2">
            <a:extLst>
              <a:ext uri="{FF2B5EF4-FFF2-40B4-BE49-F238E27FC236}">
                <a16:creationId xmlns:a16="http://schemas.microsoft.com/office/drawing/2014/main" id="{EF5DB1A6-9586-4E83-3FA1-21BE58271535}"/>
              </a:ext>
            </a:extLst>
          </p:cNvPr>
          <p:cNvSpPr>
            <a:spLocks noGrp="1"/>
          </p:cNvSpPr>
          <p:nvPr>
            <p:ph idx="1"/>
          </p:nvPr>
        </p:nvSpPr>
        <p:spPr/>
        <p:txBody>
          <a:bodyPr>
            <a:normAutofit fontScale="92500" lnSpcReduction="10000"/>
          </a:bodyPr>
          <a:lstStyle/>
          <a:p>
            <a:endParaRPr lang="en-GB" sz="1800" dirty="0"/>
          </a:p>
          <a:p>
            <a:pPr marL="0" indent="0">
              <a:lnSpc>
                <a:spcPct val="120000"/>
              </a:lnSpc>
              <a:buNone/>
            </a:pPr>
            <a:r>
              <a:rPr lang="en-GB" sz="2000" u="none" strike="noStrike" dirty="0">
                <a:effectLst/>
                <a:latin typeface="Segoe UI Semibold" panose="020B0702040204020203" pitchFamily="34" charset="0"/>
                <a:cs typeface="Segoe UI Semibold" panose="020B0702040204020203" pitchFamily="34" charset="0"/>
              </a:rPr>
              <a:t>Re</a:t>
            </a:r>
            <a:r>
              <a:rPr lang="en-GB" sz="2000" b="1" u="none" strike="noStrike" dirty="0">
                <a:effectLst/>
                <a:latin typeface="Segoe UI Semibold" panose="020B0702040204020203" pitchFamily="34" charset="0"/>
                <a:cs typeface="Segoe UI Semibold" panose="020B0702040204020203" pitchFamily="34" charset="0"/>
              </a:rPr>
              <a:t>g 17 </a:t>
            </a:r>
            <a:r>
              <a:rPr lang="en-GB" sz="2000" u="none" strike="noStrike" dirty="0">
                <a:effectLst/>
                <a:latin typeface="Segoe UI Semibold" panose="020B0702040204020203" pitchFamily="34" charset="0"/>
                <a:cs typeface="Segoe UI Semibold" panose="020B0702040204020203" pitchFamily="34" charset="0"/>
              </a:rPr>
              <a:t>– </a:t>
            </a:r>
            <a:r>
              <a:rPr lang="en-GB" sz="2000" dirty="0">
                <a:latin typeface="Segoe UI Semibold" panose="020B0702040204020203" pitchFamily="34" charset="0"/>
                <a:cs typeface="Segoe UI Semibold" panose="020B0702040204020203" pitchFamily="34" charset="0"/>
              </a:rPr>
              <a:t>Good governance</a:t>
            </a:r>
          </a:p>
          <a:p>
            <a:pPr>
              <a:lnSpc>
                <a:spcPct val="120000"/>
              </a:lnSpc>
            </a:pPr>
            <a:r>
              <a:rPr lang="en-GB" sz="1800" dirty="0">
                <a:effectLst/>
              </a:rPr>
              <a:t>Policies and procedures </a:t>
            </a:r>
          </a:p>
          <a:p>
            <a:pPr>
              <a:lnSpc>
                <a:spcPct val="120000"/>
              </a:lnSpc>
            </a:pPr>
            <a:r>
              <a:rPr lang="en-GB" sz="1800" dirty="0">
                <a:effectLst/>
              </a:rPr>
              <a:t>Assess monitor and improve quality and safety of services provided will include HR policies and procedures</a:t>
            </a:r>
          </a:p>
          <a:p>
            <a:pPr marL="0" indent="0">
              <a:lnSpc>
                <a:spcPct val="120000"/>
              </a:lnSpc>
              <a:buNone/>
            </a:pPr>
            <a:r>
              <a:rPr lang="en-GB" sz="2000" b="1" u="none" strike="noStrike" dirty="0">
                <a:effectLst/>
                <a:latin typeface="Segoe UI Semibold" panose="020B0702040204020203" pitchFamily="34" charset="0"/>
                <a:cs typeface="Segoe UI Semibold" panose="020B0702040204020203" pitchFamily="34" charset="0"/>
              </a:rPr>
              <a:t>Reg 18 – Staffing</a:t>
            </a:r>
            <a:endParaRPr lang="en-GB" sz="2000" u="none" strike="noStrike" dirty="0">
              <a:effectLst/>
              <a:latin typeface="Segoe UI Semibold" panose="020B0702040204020203" pitchFamily="34" charset="0"/>
              <a:cs typeface="Segoe UI Semibold" panose="020B0702040204020203" pitchFamily="34" charset="0"/>
            </a:endParaRPr>
          </a:p>
          <a:p>
            <a:pPr>
              <a:lnSpc>
                <a:spcPct val="120000"/>
              </a:lnSpc>
            </a:pPr>
            <a:r>
              <a:rPr lang="en-GB" sz="1800" dirty="0">
                <a:effectLst/>
              </a:rPr>
              <a:t>Persons employed must receive support, training, professional development, supervision and appraisal as is necessary</a:t>
            </a:r>
          </a:p>
          <a:p>
            <a:pPr>
              <a:lnSpc>
                <a:spcPct val="120000"/>
              </a:lnSpc>
            </a:pPr>
            <a:r>
              <a:rPr lang="en-GB" sz="1800" dirty="0">
                <a:effectLst/>
              </a:rPr>
              <a:t>CQC are looking for evidence around what “support” is offered to staff over and above standard supervisions and appraisals</a:t>
            </a:r>
          </a:p>
          <a:p>
            <a:pPr>
              <a:lnSpc>
                <a:spcPct val="120000"/>
              </a:lnSpc>
            </a:pPr>
            <a:r>
              <a:rPr lang="en-GB" sz="1800" dirty="0">
                <a:effectLst/>
              </a:rPr>
              <a:t>This will primarily come through policies and procedures but hey will also speak with staff to understand any wellbeing support on offer </a:t>
            </a:r>
          </a:p>
          <a:p>
            <a:pPr>
              <a:lnSpc>
                <a:spcPct val="120000"/>
              </a:lnSpc>
            </a:pPr>
            <a:r>
              <a:rPr lang="en-GB" sz="1800" dirty="0">
                <a:effectLst/>
              </a:rPr>
              <a:t>It also speaks to the culture of the organisation as to whether staff feel the provider “has their back” and they feel able to speak up</a:t>
            </a:r>
          </a:p>
          <a:p>
            <a:pPr>
              <a:lnSpc>
                <a:spcPct val="120000"/>
              </a:lnSpc>
            </a:pPr>
            <a:endParaRPr lang="en-GB" sz="1400" dirty="0">
              <a:effectLst/>
            </a:endParaRPr>
          </a:p>
          <a:p>
            <a:pPr marL="0" indent="0">
              <a:lnSpc>
                <a:spcPct val="120000"/>
              </a:lnSpc>
              <a:buNone/>
            </a:pPr>
            <a:endParaRPr lang="en-GB" sz="1800" dirty="0">
              <a:effectLst/>
            </a:endParaRPr>
          </a:p>
        </p:txBody>
      </p:sp>
    </p:spTree>
    <p:extLst>
      <p:ext uri="{BB962C8B-B14F-4D97-AF65-F5344CB8AC3E}">
        <p14:creationId xmlns:p14="http://schemas.microsoft.com/office/powerpoint/2010/main" val="2126015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3DFB1-30E4-4975-135D-B2FC8B3439BE}"/>
              </a:ext>
            </a:extLst>
          </p:cNvPr>
          <p:cNvSpPr>
            <a:spLocks noGrp="1"/>
          </p:cNvSpPr>
          <p:nvPr>
            <p:ph type="title"/>
          </p:nvPr>
        </p:nvSpPr>
        <p:spPr/>
        <p:txBody>
          <a:bodyPr/>
          <a:lstStyle/>
          <a:p>
            <a:r>
              <a:rPr lang="en-GB" dirty="0"/>
              <a:t>Conclusion</a:t>
            </a:r>
          </a:p>
        </p:txBody>
      </p:sp>
      <p:sp>
        <p:nvSpPr>
          <p:cNvPr id="3" name="Text Placeholder 2">
            <a:extLst>
              <a:ext uri="{FF2B5EF4-FFF2-40B4-BE49-F238E27FC236}">
                <a16:creationId xmlns:a16="http://schemas.microsoft.com/office/drawing/2014/main" id="{2AAA2A9C-6C4F-CA07-799F-2DC06847988B}"/>
              </a:ext>
            </a:extLst>
          </p:cNvPr>
          <p:cNvSpPr>
            <a:spLocks noGrp="1"/>
          </p:cNvSpPr>
          <p:nvPr>
            <p:ph type="body" sz="half" idx="2"/>
          </p:nvPr>
        </p:nvSpPr>
        <p:spPr/>
        <p:txBody>
          <a:bodyPr/>
          <a:lstStyle/>
          <a:p>
            <a:r>
              <a:rPr lang="en-GB" dirty="0"/>
              <a:t> </a:t>
            </a:r>
          </a:p>
        </p:txBody>
      </p:sp>
      <p:sp>
        <p:nvSpPr>
          <p:cNvPr id="4" name="Content Placeholder 3">
            <a:extLst>
              <a:ext uri="{FF2B5EF4-FFF2-40B4-BE49-F238E27FC236}">
                <a16:creationId xmlns:a16="http://schemas.microsoft.com/office/drawing/2014/main" id="{C3F7C37B-D6D0-8E9E-C32B-C46CBB4D688A}"/>
              </a:ext>
            </a:extLst>
          </p:cNvPr>
          <p:cNvSpPr>
            <a:spLocks noGrp="1"/>
          </p:cNvSpPr>
          <p:nvPr>
            <p:ph idx="1"/>
          </p:nvPr>
        </p:nvSpPr>
        <p:spPr/>
        <p:txBody>
          <a:bodyPr>
            <a:normAutofit fontScale="92500" lnSpcReduction="10000"/>
          </a:bodyPr>
          <a:lstStyle/>
          <a:p>
            <a:endParaRPr lang="en-GB" dirty="0"/>
          </a:p>
          <a:p>
            <a:r>
              <a:rPr lang="en-GB" sz="3200" u="none" strike="noStrike" dirty="0">
                <a:effectLst/>
              </a:rPr>
              <a:t>CQC are placing greater emphasis on staff receiving “support” than ever before, being mindful of mental health challenges</a:t>
            </a:r>
          </a:p>
          <a:p>
            <a:r>
              <a:rPr lang="en-GB" sz="3200" u="none" strike="noStrike" dirty="0">
                <a:effectLst/>
              </a:rPr>
              <a:t>The service needs to show via policies and procedures what staff wellbeing support there is </a:t>
            </a:r>
          </a:p>
          <a:p>
            <a:r>
              <a:rPr lang="en-GB" sz="3200" u="none" strike="noStrike" dirty="0">
                <a:effectLst/>
              </a:rPr>
              <a:t>This also needs to be observed and be something staff will talk about, access and utilise. It needs to be familiar to them and feel like genuine “support” so that they talk to CQC about it.</a:t>
            </a:r>
          </a:p>
          <a:p>
            <a:r>
              <a:rPr lang="en-GB" sz="3200" u="none" strike="noStrike" dirty="0">
                <a:effectLst/>
              </a:rPr>
              <a:t>It needs to be more than just a mental health helpline or employee assistance programme that no one really knows about or uses</a:t>
            </a:r>
          </a:p>
          <a:p>
            <a:pPr marL="0" indent="0">
              <a:buNone/>
            </a:pPr>
            <a:endParaRPr lang="en-GB" dirty="0"/>
          </a:p>
        </p:txBody>
      </p:sp>
    </p:spTree>
    <p:extLst>
      <p:ext uri="{BB962C8B-B14F-4D97-AF65-F5344CB8AC3E}">
        <p14:creationId xmlns:p14="http://schemas.microsoft.com/office/powerpoint/2010/main" val="1725502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9C84-EF42-3531-86EC-90DB84CCD327}"/>
              </a:ext>
            </a:extLst>
          </p:cNvPr>
          <p:cNvSpPr>
            <a:spLocks noGrp="1"/>
          </p:cNvSpPr>
          <p:nvPr>
            <p:ph type="title"/>
          </p:nvPr>
        </p:nvSpPr>
        <p:spPr/>
        <p:txBody>
          <a:bodyPr/>
          <a:lstStyle/>
          <a:p>
            <a:pPr marL="0" indent="0" algn="just">
              <a:lnSpc>
                <a:spcPct val="150000"/>
              </a:lnSpc>
              <a:spcAft>
                <a:spcPts val="600"/>
              </a:spcAft>
              <a:buSzPts val="1100"/>
              <a:buNone/>
              <a:tabLst>
                <a:tab pos="457200" algn="l"/>
              </a:tabLst>
            </a:pPr>
            <a:r>
              <a:rPr lang="en-GB" dirty="0"/>
              <a:t>QS 29 – Freedom to speak up </a:t>
            </a:r>
            <a:endParaRPr lang="en-GB" u="none" strike="noStrike" kern="0" dirty="0">
              <a:effectLst/>
            </a:endParaRPr>
          </a:p>
        </p:txBody>
      </p:sp>
      <p:sp>
        <p:nvSpPr>
          <p:cNvPr id="3" name="Content Placeholder 2">
            <a:extLst>
              <a:ext uri="{FF2B5EF4-FFF2-40B4-BE49-F238E27FC236}">
                <a16:creationId xmlns:a16="http://schemas.microsoft.com/office/drawing/2014/main" id="{54543700-4CAB-35A3-56E2-230C9EE6356E}"/>
              </a:ext>
            </a:extLst>
          </p:cNvPr>
          <p:cNvSpPr>
            <a:spLocks noGrp="1"/>
          </p:cNvSpPr>
          <p:nvPr>
            <p:ph idx="1"/>
          </p:nvPr>
        </p:nvSpPr>
        <p:spPr/>
        <p:txBody>
          <a:bodyPr>
            <a:normAutofit/>
          </a:bodyPr>
          <a:lstStyle/>
          <a:p>
            <a:r>
              <a:rPr lang="en-GB" sz="2800" i="1" dirty="0">
                <a:effectLst/>
                <a:latin typeface="Segoe UI Semibold" panose="020B0702040204020203" pitchFamily="34" charset="0"/>
                <a:cs typeface="Segoe UI Semibold" panose="020B0702040204020203" pitchFamily="34" charset="0"/>
              </a:rPr>
              <a:t>We create a positive culture where people feel that their voice will be heard</a:t>
            </a:r>
          </a:p>
          <a:p>
            <a:endParaRPr lang="en-GB" dirty="0">
              <a:effectLst/>
              <a:latin typeface="Segoe UI Semibold" panose="020B0702040204020203" pitchFamily="34" charset="0"/>
              <a:ea typeface="Times New Roman" panose="02020603050405020304" pitchFamily="18" charset="0"/>
              <a:cs typeface="Segoe UI Semibold" panose="020B0702040204020203" pitchFamily="34" charset="0"/>
            </a:endParaRPr>
          </a:p>
          <a:p>
            <a:r>
              <a:rPr lang="en-GB" sz="2400" dirty="0">
                <a:effectLst/>
              </a:rPr>
              <a:t>Evidence categories</a:t>
            </a:r>
          </a:p>
          <a:p>
            <a:pPr lvl="1"/>
            <a:r>
              <a:rPr lang="en-GB" dirty="0"/>
              <a:t>feedback from staff and leaders</a:t>
            </a:r>
          </a:p>
          <a:p>
            <a:pPr lvl="1"/>
            <a:r>
              <a:rPr lang="en-GB" dirty="0">
                <a:effectLst/>
              </a:rPr>
              <a:t>processes:</a:t>
            </a:r>
          </a:p>
          <a:p>
            <a:pPr lvl="2"/>
            <a:r>
              <a:rPr lang="en-GB" sz="1800" dirty="0">
                <a:effectLst/>
              </a:rPr>
              <a:t>mechanisms for seeking and responding to staff feedback</a:t>
            </a:r>
          </a:p>
          <a:p>
            <a:pPr lvl="2"/>
            <a:r>
              <a:rPr lang="en-GB" sz="1800" dirty="0">
                <a:effectLst/>
              </a:rPr>
              <a:t>whistleblowing records</a:t>
            </a:r>
          </a:p>
          <a:p>
            <a:pPr lvl="2"/>
            <a:endParaRPr lang="en-GB" sz="1800" dirty="0">
              <a:effectLst/>
              <a:latin typeface="Segoe UI Semilight" panose="020B0402040204020203" pitchFamily="34" charset="0"/>
              <a:cs typeface="Segoe UI Semilight" panose="020B0402040204020203" pitchFamily="34" charset="0"/>
            </a:endParaRPr>
          </a:p>
          <a:p>
            <a:endParaRPr lang="en-GB" sz="2000" dirty="0"/>
          </a:p>
        </p:txBody>
      </p:sp>
    </p:spTree>
    <p:extLst>
      <p:ext uri="{BB962C8B-B14F-4D97-AF65-F5344CB8AC3E}">
        <p14:creationId xmlns:p14="http://schemas.microsoft.com/office/powerpoint/2010/main" val="3507375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29436-4B6D-018B-D4C7-4319C91E5B81}"/>
              </a:ext>
            </a:extLst>
          </p:cNvPr>
          <p:cNvSpPr>
            <a:spLocks noGrp="1"/>
          </p:cNvSpPr>
          <p:nvPr>
            <p:ph type="title"/>
          </p:nvPr>
        </p:nvSpPr>
        <p:spPr/>
        <p:txBody>
          <a:bodyPr/>
          <a:lstStyle/>
          <a:p>
            <a:r>
              <a:rPr lang="en-GB" dirty="0"/>
              <a:t>Introductions</a:t>
            </a:r>
          </a:p>
        </p:txBody>
      </p:sp>
      <p:sp>
        <p:nvSpPr>
          <p:cNvPr id="3" name="Content Placeholder 2">
            <a:extLst>
              <a:ext uri="{FF2B5EF4-FFF2-40B4-BE49-F238E27FC236}">
                <a16:creationId xmlns:a16="http://schemas.microsoft.com/office/drawing/2014/main" id="{FD3D5E57-4533-A5BC-D6B5-A9A6A84BC079}"/>
              </a:ext>
            </a:extLst>
          </p:cNvPr>
          <p:cNvSpPr>
            <a:spLocks noGrp="1"/>
          </p:cNvSpPr>
          <p:nvPr>
            <p:ph idx="1"/>
          </p:nvPr>
        </p:nvSpPr>
        <p:spPr/>
        <p:txBody>
          <a:bodyPr>
            <a:normAutofit fontScale="92500" lnSpcReduction="10000"/>
          </a:bodyPr>
          <a:lstStyle/>
          <a:p>
            <a:pPr lvl="1"/>
            <a:endParaRPr lang="en-GB" dirty="0"/>
          </a:p>
          <a:p>
            <a:pPr lvl="1"/>
            <a:r>
              <a:rPr lang="en-GB" dirty="0"/>
              <a:t>I’m Philippa Doyle</a:t>
            </a:r>
          </a:p>
          <a:p>
            <a:pPr lvl="1"/>
            <a:r>
              <a:rPr lang="en-GB" dirty="0"/>
              <a:t>Lead partner in health &amp; social care advisory team</a:t>
            </a:r>
          </a:p>
          <a:p>
            <a:pPr lvl="1"/>
            <a:r>
              <a:rPr lang="en-GB" dirty="0"/>
              <a:t>Over 25 years’ experience </a:t>
            </a:r>
          </a:p>
          <a:p>
            <a:pPr lvl="1"/>
            <a:r>
              <a:rPr lang="en-GB" dirty="0"/>
              <a:t>Primary care</a:t>
            </a:r>
          </a:p>
          <a:p>
            <a:pPr lvl="1"/>
            <a:r>
              <a:rPr lang="en-GB" dirty="0"/>
              <a:t>Community care</a:t>
            </a:r>
          </a:p>
          <a:p>
            <a:pPr lvl="1"/>
            <a:r>
              <a:rPr lang="en-GB" dirty="0"/>
              <a:t>Social care</a:t>
            </a:r>
          </a:p>
          <a:p>
            <a:pPr lvl="1"/>
            <a:r>
              <a:rPr lang="en-GB" dirty="0"/>
              <a:t>Court of Protection</a:t>
            </a:r>
          </a:p>
          <a:p>
            <a:pPr lvl="1"/>
            <a:r>
              <a:rPr lang="en-GB" dirty="0"/>
              <a:t>Information governance</a:t>
            </a:r>
          </a:p>
          <a:p>
            <a:pPr lvl="1"/>
            <a:r>
              <a:rPr lang="en-GB" dirty="0"/>
              <a:t>CQC challenges</a:t>
            </a:r>
          </a:p>
          <a:p>
            <a:pPr lvl="1"/>
            <a:endParaRPr lang="en-GB" dirty="0"/>
          </a:p>
          <a:p>
            <a:pPr lvl="1"/>
            <a:r>
              <a:rPr lang="en-GB" dirty="0"/>
              <a:t>Today’s session is webinar three in a series of four focusing on the new CQC single assessment framework and in particular four quality statements focusing on staffing, lots of detail in these slides – I am going to skip over some of it, but the slides will be sent to you all afterwards. Recordings of the previous webinars are available.</a:t>
            </a:r>
          </a:p>
          <a:p>
            <a:endParaRPr lang="en-GB" dirty="0"/>
          </a:p>
        </p:txBody>
      </p:sp>
    </p:spTree>
    <p:extLst>
      <p:ext uri="{BB962C8B-B14F-4D97-AF65-F5344CB8AC3E}">
        <p14:creationId xmlns:p14="http://schemas.microsoft.com/office/powerpoint/2010/main" val="2603537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CFFF1-B188-7189-4CDF-C10731FDF0C1}"/>
              </a:ext>
            </a:extLst>
          </p:cNvPr>
          <p:cNvSpPr>
            <a:spLocks noGrp="1"/>
          </p:cNvSpPr>
          <p:nvPr>
            <p:ph type="title"/>
          </p:nvPr>
        </p:nvSpPr>
        <p:spPr/>
        <p:txBody>
          <a:bodyPr/>
          <a:lstStyle/>
          <a:p>
            <a:r>
              <a:rPr lang="en-GB" dirty="0"/>
              <a:t>What this QS means</a:t>
            </a:r>
          </a:p>
        </p:txBody>
      </p:sp>
      <p:sp>
        <p:nvSpPr>
          <p:cNvPr id="3" name="Content Placeholder 2">
            <a:extLst>
              <a:ext uri="{FF2B5EF4-FFF2-40B4-BE49-F238E27FC236}">
                <a16:creationId xmlns:a16="http://schemas.microsoft.com/office/drawing/2014/main" id="{EF5DB1A6-9586-4E83-3FA1-21BE58271535}"/>
              </a:ext>
            </a:extLst>
          </p:cNvPr>
          <p:cNvSpPr>
            <a:spLocks noGrp="1"/>
          </p:cNvSpPr>
          <p:nvPr>
            <p:ph idx="1"/>
          </p:nvPr>
        </p:nvSpPr>
        <p:spPr/>
        <p:txBody>
          <a:bodyPr>
            <a:normAutofit lnSpcReduction="10000"/>
          </a:bodyPr>
          <a:lstStyle/>
          <a:p>
            <a:endParaRPr lang="en-GB" dirty="0"/>
          </a:p>
          <a:p>
            <a:r>
              <a:rPr lang="en-GB" sz="2800" u="none" strike="noStrike" dirty="0">
                <a:effectLst/>
              </a:rPr>
              <a:t>Staff and leaders act with openness, honesty and transparency</a:t>
            </a:r>
          </a:p>
          <a:p>
            <a:r>
              <a:rPr lang="en-GB" sz="2800" u="none" strike="noStrike" dirty="0">
                <a:effectLst/>
              </a:rPr>
              <a:t>Staff and leaders actively promote staff empowerment to drive improvement. They encourage staff to raise concerns and promote the value of doing so. All staff are confident that their voices will be heard.</a:t>
            </a:r>
          </a:p>
          <a:p>
            <a:r>
              <a:rPr lang="en-GB" sz="2800" u="none" strike="noStrike" dirty="0">
                <a:effectLst/>
              </a:rPr>
              <a:t>There is a culture of speaking up where staff actively raise concerns and those who do (including external whistleblowers) are supported, without fear of detriment. When concerns are raised, leaders investigate sensitively and confidentially, and lessons are shared and acted on.</a:t>
            </a:r>
          </a:p>
          <a:p>
            <a:r>
              <a:rPr lang="en-GB" sz="2800" u="none" strike="noStrike" dirty="0">
                <a:effectLst/>
              </a:rPr>
              <a:t>When something goes wrong, people receive a sincere and timely apology and are told about any actions being taken to prevent the same happening again</a:t>
            </a:r>
          </a:p>
          <a:p>
            <a:endParaRPr lang="en-GB" sz="2800" u="none" strike="noStrike" dirty="0">
              <a:effectLst/>
            </a:endParaRPr>
          </a:p>
        </p:txBody>
      </p:sp>
    </p:spTree>
    <p:extLst>
      <p:ext uri="{BB962C8B-B14F-4D97-AF65-F5344CB8AC3E}">
        <p14:creationId xmlns:p14="http://schemas.microsoft.com/office/powerpoint/2010/main" val="1938917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CFFF1-B188-7189-4CDF-C10731FDF0C1}"/>
              </a:ext>
            </a:extLst>
          </p:cNvPr>
          <p:cNvSpPr>
            <a:spLocks noGrp="1"/>
          </p:cNvSpPr>
          <p:nvPr>
            <p:ph type="title"/>
          </p:nvPr>
        </p:nvSpPr>
        <p:spPr/>
        <p:txBody>
          <a:bodyPr/>
          <a:lstStyle/>
          <a:p>
            <a:r>
              <a:rPr lang="en-GB" dirty="0"/>
              <a:t>What this QS means, cont.</a:t>
            </a:r>
          </a:p>
        </p:txBody>
      </p:sp>
      <p:sp>
        <p:nvSpPr>
          <p:cNvPr id="3" name="Content Placeholder 2">
            <a:extLst>
              <a:ext uri="{FF2B5EF4-FFF2-40B4-BE49-F238E27FC236}">
                <a16:creationId xmlns:a16="http://schemas.microsoft.com/office/drawing/2014/main" id="{EF5DB1A6-9586-4E83-3FA1-21BE58271535}"/>
              </a:ext>
            </a:extLst>
          </p:cNvPr>
          <p:cNvSpPr>
            <a:spLocks noGrp="1"/>
          </p:cNvSpPr>
          <p:nvPr>
            <p:ph idx="1"/>
          </p:nvPr>
        </p:nvSpPr>
        <p:spPr/>
        <p:txBody>
          <a:bodyPr>
            <a:normAutofit/>
          </a:bodyPr>
          <a:lstStyle/>
          <a:p>
            <a:endParaRPr lang="en-GB" dirty="0"/>
          </a:p>
          <a:p>
            <a:r>
              <a:rPr lang="en-GB" sz="2800" u="none" strike="noStrike" dirty="0">
                <a:effectLst/>
              </a:rPr>
              <a:t>Sub-topics</a:t>
            </a:r>
          </a:p>
          <a:p>
            <a:pPr lvl="1"/>
            <a:r>
              <a:rPr lang="en-GB" dirty="0"/>
              <a:t>s</a:t>
            </a:r>
            <a:r>
              <a:rPr lang="en-GB" sz="2400" u="none" strike="noStrike" dirty="0">
                <a:effectLst/>
              </a:rPr>
              <a:t>peaking up culture</a:t>
            </a:r>
          </a:p>
          <a:p>
            <a:pPr lvl="1"/>
            <a:r>
              <a:rPr lang="en-GB" dirty="0"/>
              <a:t>f</a:t>
            </a:r>
            <a:r>
              <a:rPr lang="en-GB" sz="2400" u="none" strike="noStrike" dirty="0">
                <a:effectLst/>
              </a:rPr>
              <a:t>reedom to speak up guardian</a:t>
            </a:r>
          </a:p>
          <a:p>
            <a:pPr lvl="1"/>
            <a:r>
              <a:rPr lang="en-GB" dirty="0"/>
              <a:t>w</a:t>
            </a:r>
            <a:r>
              <a:rPr lang="en-GB" sz="2400" u="none" strike="noStrike" dirty="0">
                <a:effectLst/>
              </a:rPr>
              <a:t>histleblowing</a:t>
            </a:r>
          </a:p>
          <a:p>
            <a:pPr lvl="1"/>
            <a:r>
              <a:rPr lang="en-GB" sz="2400" u="none" strike="noStrike" dirty="0">
                <a:effectLst/>
              </a:rPr>
              <a:t>closed cultures </a:t>
            </a:r>
          </a:p>
          <a:p>
            <a:pPr lvl="1"/>
            <a:endParaRPr lang="en-GB" sz="2400" dirty="0"/>
          </a:p>
        </p:txBody>
      </p:sp>
    </p:spTree>
    <p:extLst>
      <p:ext uri="{BB962C8B-B14F-4D97-AF65-F5344CB8AC3E}">
        <p14:creationId xmlns:p14="http://schemas.microsoft.com/office/powerpoint/2010/main" val="554021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CFFF1-B188-7189-4CDF-C10731FDF0C1}"/>
              </a:ext>
            </a:extLst>
          </p:cNvPr>
          <p:cNvSpPr>
            <a:spLocks noGrp="1"/>
          </p:cNvSpPr>
          <p:nvPr>
            <p:ph type="title"/>
          </p:nvPr>
        </p:nvSpPr>
        <p:spPr/>
        <p:txBody>
          <a:bodyPr/>
          <a:lstStyle/>
          <a:p>
            <a:r>
              <a:rPr lang="en-GB" dirty="0"/>
              <a:t>Which fundamental standards are engaged? </a:t>
            </a:r>
          </a:p>
        </p:txBody>
      </p:sp>
      <p:sp>
        <p:nvSpPr>
          <p:cNvPr id="3" name="Content Placeholder 2">
            <a:extLst>
              <a:ext uri="{FF2B5EF4-FFF2-40B4-BE49-F238E27FC236}">
                <a16:creationId xmlns:a16="http://schemas.microsoft.com/office/drawing/2014/main" id="{EF5DB1A6-9586-4E83-3FA1-21BE58271535}"/>
              </a:ext>
            </a:extLst>
          </p:cNvPr>
          <p:cNvSpPr>
            <a:spLocks noGrp="1"/>
          </p:cNvSpPr>
          <p:nvPr>
            <p:ph idx="1"/>
          </p:nvPr>
        </p:nvSpPr>
        <p:spPr/>
        <p:txBody>
          <a:bodyPr>
            <a:normAutofit/>
          </a:bodyPr>
          <a:lstStyle/>
          <a:p>
            <a:endParaRPr lang="en-GB" sz="1800" dirty="0"/>
          </a:p>
          <a:p>
            <a:pPr marL="0" indent="0">
              <a:lnSpc>
                <a:spcPct val="120000"/>
              </a:lnSpc>
              <a:buNone/>
            </a:pPr>
            <a:r>
              <a:rPr lang="en-GB" sz="2000" u="none" strike="noStrike" dirty="0">
                <a:effectLst/>
                <a:latin typeface="Segoe UI Semibold" panose="020B0702040204020203" pitchFamily="34" charset="0"/>
                <a:cs typeface="Segoe UI Semibold" panose="020B0702040204020203" pitchFamily="34" charset="0"/>
              </a:rPr>
              <a:t>Re</a:t>
            </a:r>
            <a:r>
              <a:rPr lang="en-GB" sz="2000" b="1" u="none" strike="noStrike" dirty="0">
                <a:effectLst/>
                <a:latin typeface="Segoe UI Semibold" panose="020B0702040204020203" pitchFamily="34" charset="0"/>
                <a:cs typeface="Segoe UI Semibold" panose="020B0702040204020203" pitchFamily="34" charset="0"/>
              </a:rPr>
              <a:t>g 10 </a:t>
            </a:r>
            <a:r>
              <a:rPr lang="en-GB" sz="2100" b="1" dirty="0">
                <a:latin typeface="Segoe UI Semibold" panose="020B0702040204020203" pitchFamily="34" charset="0"/>
                <a:cs typeface="Segoe UI Semibold" panose="020B0702040204020203" pitchFamily="34" charset="0"/>
              </a:rPr>
              <a:t>– Dignity and respect</a:t>
            </a:r>
            <a:endParaRPr lang="en-GB" sz="2000" dirty="0">
              <a:latin typeface="Segoe UI Semibold" panose="020B0702040204020203" pitchFamily="34" charset="0"/>
              <a:cs typeface="Segoe UI Semibold" panose="020B0702040204020203" pitchFamily="34" charset="0"/>
            </a:endParaRPr>
          </a:p>
          <a:p>
            <a:pPr>
              <a:lnSpc>
                <a:spcPct val="120000"/>
              </a:lnSpc>
            </a:pPr>
            <a:r>
              <a:rPr lang="en-GB" sz="1800" dirty="0">
                <a:effectLst/>
              </a:rPr>
              <a:t>Supporting autonomy, independence and involvement in the community</a:t>
            </a:r>
          </a:p>
          <a:p>
            <a:pPr>
              <a:lnSpc>
                <a:spcPct val="120000"/>
              </a:lnSpc>
            </a:pPr>
            <a:r>
              <a:rPr lang="en-GB" sz="1800" dirty="0">
                <a:effectLst/>
              </a:rPr>
              <a:t>Protected characteristics</a:t>
            </a:r>
          </a:p>
          <a:p>
            <a:pPr>
              <a:lnSpc>
                <a:spcPct val="120000"/>
              </a:lnSpc>
            </a:pPr>
            <a:endParaRPr lang="en-GB" sz="1800" dirty="0">
              <a:effectLst/>
            </a:endParaRPr>
          </a:p>
          <a:p>
            <a:pPr marL="0" indent="0">
              <a:lnSpc>
                <a:spcPct val="120000"/>
              </a:lnSpc>
              <a:buNone/>
            </a:pPr>
            <a:r>
              <a:rPr lang="en-GB" sz="2000" b="1" u="none" strike="noStrike" dirty="0">
                <a:effectLst/>
                <a:latin typeface="Segoe UI Semibold" panose="020B0702040204020203" pitchFamily="34" charset="0"/>
                <a:cs typeface="Segoe UI Semibold" panose="020B0702040204020203" pitchFamily="34" charset="0"/>
              </a:rPr>
              <a:t>Reg </a:t>
            </a:r>
            <a:r>
              <a:rPr lang="en-GB" sz="2000" b="1" dirty="0">
                <a:latin typeface="Segoe UI Semibold" panose="020B0702040204020203" pitchFamily="34" charset="0"/>
                <a:cs typeface="Segoe UI Semibold" panose="020B0702040204020203" pitchFamily="34" charset="0"/>
              </a:rPr>
              <a:t>12 – Safe care and treatment</a:t>
            </a:r>
            <a:endParaRPr lang="en-GB" sz="2000" u="none" strike="noStrike" dirty="0">
              <a:effectLst/>
              <a:latin typeface="Segoe UI Semibold" panose="020B0702040204020203" pitchFamily="34" charset="0"/>
              <a:cs typeface="Segoe UI Semibold" panose="020B0702040204020203" pitchFamily="34" charset="0"/>
            </a:endParaRPr>
          </a:p>
          <a:p>
            <a:pPr>
              <a:lnSpc>
                <a:spcPct val="120000"/>
              </a:lnSpc>
            </a:pPr>
            <a:r>
              <a:rPr lang="en-GB" sz="1800" dirty="0">
                <a:effectLst/>
              </a:rPr>
              <a:t>Assessing risks / doing all that is practicable to mitigate risks</a:t>
            </a:r>
          </a:p>
          <a:p>
            <a:pPr>
              <a:lnSpc>
                <a:spcPct val="120000"/>
              </a:lnSpc>
            </a:pPr>
            <a:r>
              <a:rPr lang="en-GB" sz="1800" dirty="0">
                <a:effectLst/>
              </a:rPr>
              <a:t>This is business risks as well as individual risks</a:t>
            </a:r>
          </a:p>
          <a:p>
            <a:pPr>
              <a:lnSpc>
                <a:spcPct val="120000"/>
              </a:lnSpc>
            </a:pPr>
            <a:r>
              <a:rPr lang="en-GB" sz="1800" dirty="0">
                <a:effectLst/>
              </a:rPr>
              <a:t>Demonstrate ongoing improvement </a:t>
            </a:r>
          </a:p>
          <a:p>
            <a:pPr>
              <a:lnSpc>
                <a:spcPct val="120000"/>
              </a:lnSpc>
            </a:pPr>
            <a:endParaRPr lang="en-GB" sz="1800" dirty="0">
              <a:effectLst/>
            </a:endParaRPr>
          </a:p>
          <a:p>
            <a:pPr>
              <a:lnSpc>
                <a:spcPct val="120000"/>
              </a:lnSpc>
            </a:pPr>
            <a:endParaRPr lang="en-GB" sz="1400" dirty="0">
              <a:effectLst/>
            </a:endParaRPr>
          </a:p>
          <a:p>
            <a:pPr marL="0" indent="0">
              <a:lnSpc>
                <a:spcPct val="120000"/>
              </a:lnSpc>
              <a:buNone/>
            </a:pPr>
            <a:endParaRPr lang="en-GB" sz="1800" dirty="0">
              <a:effectLst/>
            </a:endParaRPr>
          </a:p>
        </p:txBody>
      </p:sp>
    </p:spTree>
    <p:extLst>
      <p:ext uri="{BB962C8B-B14F-4D97-AF65-F5344CB8AC3E}">
        <p14:creationId xmlns:p14="http://schemas.microsoft.com/office/powerpoint/2010/main" val="3703091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CFFF1-B188-7189-4CDF-C10731FDF0C1}"/>
              </a:ext>
            </a:extLst>
          </p:cNvPr>
          <p:cNvSpPr>
            <a:spLocks noGrp="1"/>
          </p:cNvSpPr>
          <p:nvPr>
            <p:ph type="title"/>
          </p:nvPr>
        </p:nvSpPr>
        <p:spPr/>
        <p:txBody>
          <a:bodyPr/>
          <a:lstStyle/>
          <a:p>
            <a:r>
              <a:rPr lang="en-GB" dirty="0"/>
              <a:t>Which fundamental standards are engaged? </a:t>
            </a:r>
          </a:p>
        </p:txBody>
      </p:sp>
      <p:sp>
        <p:nvSpPr>
          <p:cNvPr id="3" name="Content Placeholder 2">
            <a:extLst>
              <a:ext uri="{FF2B5EF4-FFF2-40B4-BE49-F238E27FC236}">
                <a16:creationId xmlns:a16="http://schemas.microsoft.com/office/drawing/2014/main" id="{EF5DB1A6-9586-4E83-3FA1-21BE58271535}"/>
              </a:ext>
            </a:extLst>
          </p:cNvPr>
          <p:cNvSpPr>
            <a:spLocks noGrp="1"/>
          </p:cNvSpPr>
          <p:nvPr>
            <p:ph idx="1"/>
          </p:nvPr>
        </p:nvSpPr>
        <p:spPr/>
        <p:txBody>
          <a:bodyPr>
            <a:normAutofit/>
          </a:bodyPr>
          <a:lstStyle/>
          <a:p>
            <a:endParaRPr lang="en-GB" sz="1800" dirty="0"/>
          </a:p>
          <a:p>
            <a:pPr marL="0" indent="0">
              <a:lnSpc>
                <a:spcPct val="120000"/>
              </a:lnSpc>
              <a:buNone/>
            </a:pPr>
            <a:r>
              <a:rPr lang="en-GB" sz="2000" u="none" strike="noStrike" dirty="0">
                <a:effectLst/>
                <a:latin typeface="Segoe UI Semibold" panose="020B0702040204020203" pitchFamily="34" charset="0"/>
                <a:cs typeface="Segoe UI Semibold" panose="020B0702040204020203" pitchFamily="34" charset="0"/>
              </a:rPr>
              <a:t>Re</a:t>
            </a:r>
            <a:r>
              <a:rPr lang="en-GB" sz="2000" b="1" u="none" strike="noStrike" dirty="0">
                <a:effectLst/>
                <a:latin typeface="Segoe UI Semibold" panose="020B0702040204020203" pitchFamily="34" charset="0"/>
                <a:cs typeface="Segoe UI Semibold" panose="020B0702040204020203" pitchFamily="34" charset="0"/>
              </a:rPr>
              <a:t>g </a:t>
            </a:r>
            <a:r>
              <a:rPr lang="en-GB" sz="2000" dirty="0">
                <a:latin typeface="Segoe UI Semibold" panose="020B0702040204020203" pitchFamily="34" charset="0"/>
                <a:cs typeface="Segoe UI Semibold" panose="020B0702040204020203" pitchFamily="34" charset="0"/>
              </a:rPr>
              <a:t>17 – Good  Governance</a:t>
            </a:r>
          </a:p>
          <a:p>
            <a:pPr>
              <a:lnSpc>
                <a:spcPct val="120000"/>
              </a:lnSpc>
            </a:pPr>
            <a:r>
              <a:rPr lang="en-GB" sz="1800" dirty="0"/>
              <a:t>Policies and procedures</a:t>
            </a:r>
          </a:p>
          <a:p>
            <a:pPr>
              <a:lnSpc>
                <a:spcPct val="120000"/>
              </a:lnSpc>
            </a:pPr>
            <a:r>
              <a:rPr lang="en-GB" sz="1800" dirty="0"/>
              <a:t>Inviting feedback</a:t>
            </a:r>
          </a:p>
          <a:p>
            <a:pPr>
              <a:lnSpc>
                <a:spcPct val="120000"/>
              </a:lnSpc>
            </a:pPr>
            <a:r>
              <a:rPr lang="en-GB" sz="1800" dirty="0"/>
              <a:t>Demonstrating ongoing improvement</a:t>
            </a:r>
          </a:p>
          <a:p>
            <a:pPr>
              <a:lnSpc>
                <a:spcPct val="120000"/>
              </a:lnSpc>
            </a:pPr>
            <a:endParaRPr lang="en-GB" sz="1800" dirty="0">
              <a:effectLst/>
            </a:endParaRPr>
          </a:p>
          <a:p>
            <a:pPr marL="0" indent="0">
              <a:lnSpc>
                <a:spcPct val="120000"/>
              </a:lnSpc>
              <a:buNone/>
            </a:pPr>
            <a:r>
              <a:rPr lang="en-GB" sz="2000" b="1" u="none" strike="noStrike" dirty="0">
                <a:effectLst/>
                <a:latin typeface="Segoe UI Semibold" panose="020B0702040204020203" pitchFamily="34" charset="0"/>
                <a:cs typeface="Segoe UI Semibold" panose="020B0702040204020203" pitchFamily="34" charset="0"/>
              </a:rPr>
              <a:t>Reg </a:t>
            </a:r>
            <a:r>
              <a:rPr lang="en-GB" sz="2000" b="1" dirty="0">
                <a:latin typeface="Segoe UI Semibold" panose="020B0702040204020203" pitchFamily="34" charset="0"/>
                <a:cs typeface="Segoe UI Semibold" panose="020B0702040204020203" pitchFamily="34" charset="0"/>
              </a:rPr>
              <a:t>9 – Person Centred Care</a:t>
            </a:r>
          </a:p>
          <a:p>
            <a:pPr>
              <a:lnSpc>
                <a:spcPct val="120000"/>
              </a:lnSpc>
            </a:pPr>
            <a:r>
              <a:rPr lang="en-GB" sz="1800" dirty="0">
                <a:effectLst/>
              </a:rPr>
              <a:t>Collaborative care planning</a:t>
            </a:r>
          </a:p>
          <a:p>
            <a:pPr>
              <a:lnSpc>
                <a:spcPct val="120000"/>
              </a:lnSpc>
            </a:pPr>
            <a:r>
              <a:rPr lang="en-GB" sz="1800" dirty="0">
                <a:effectLst/>
              </a:rPr>
              <a:t>Supporting and enabling people </a:t>
            </a:r>
          </a:p>
          <a:p>
            <a:pPr>
              <a:lnSpc>
                <a:spcPct val="120000"/>
              </a:lnSpc>
            </a:pPr>
            <a:endParaRPr lang="en-GB" sz="1800" dirty="0">
              <a:effectLst/>
            </a:endParaRPr>
          </a:p>
          <a:p>
            <a:pPr>
              <a:lnSpc>
                <a:spcPct val="120000"/>
              </a:lnSpc>
            </a:pPr>
            <a:endParaRPr lang="en-GB" sz="1400" dirty="0">
              <a:effectLst/>
            </a:endParaRPr>
          </a:p>
          <a:p>
            <a:pPr marL="0" indent="0">
              <a:lnSpc>
                <a:spcPct val="120000"/>
              </a:lnSpc>
              <a:buNone/>
            </a:pPr>
            <a:endParaRPr lang="en-GB" sz="1800" dirty="0">
              <a:effectLst/>
            </a:endParaRPr>
          </a:p>
        </p:txBody>
      </p:sp>
    </p:spTree>
    <p:extLst>
      <p:ext uri="{BB962C8B-B14F-4D97-AF65-F5344CB8AC3E}">
        <p14:creationId xmlns:p14="http://schemas.microsoft.com/office/powerpoint/2010/main" val="87065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3DFB1-30E4-4975-135D-B2FC8B3439BE}"/>
              </a:ext>
            </a:extLst>
          </p:cNvPr>
          <p:cNvSpPr>
            <a:spLocks noGrp="1"/>
          </p:cNvSpPr>
          <p:nvPr>
            <p:ph type="title"/>
          </p:nvPr>
        </p:nvSpPr>
        <p:spPr/>
        <p:txBody>
          <a:bodyPr/>
          <a:lstStyle/>
          <a:p>
            <a:r>
              <a:rPr lang="en-GB" dirty="0"/>
              <a:t>Conclusion</a:t>
            </a:r>
          </a:p>
        </p:txBody>
      </p:sp>
      <p:sp>
        <p:nvSpPr>
          <p:cNvPr id="3" name="Text Placeholder 2">
            <a:extLst>
              <a:ext uri="{FF2B5EF4-FFF2-40B4-BE49-F238E27FC236}">
                <a16:creationId xmlns:a16="http://schemas.microsoft.com/office/drawing/2014/main" id="{2AAA2A9C-6C4F-CA07-799F-2DC06847988B}"/>
              </a:ext>
            </a:extLst>
          </p:cNvPr>
          <p:cNvSpPr>
            <a:spLocks noGrp="1"/>
          </p:cNvSpPr>
          <p:nvPr>
            <p:ph type="body" sz="half" idx="2"/>
          </p:nvPr>
        </p:nvSpPr>
        <p:spPr/>
        <p:txBody>
          <a:bodyPr/>
          <a:lstStyle/>
          <a:p>
            <a:r>
              <a:rPr lang="en-GB" dirty="0"/>
              <a:t> </a:t>
            </a:r>
          </a:p>
        </p:txBody>
      </p:sp>
      <p:sp>
        <p:nvSpPr>
          <p:cNvPr id="4" name="Content Placeholder 3">
            <a:extLst>
              <a:ext uri="{FF2B5EF4-FFF2-40B4-BE49-F238E27FC236}">
                <a16:creationId xmlns:a16="http://schemas.microsoft.com/office/drawing/2014/main" id="{C3F7C37B-D6D0-8E9E-C32B-C46CBB4D688A}"/>
              </a:ext>
            </a:extLst>
          </p:cNvPr>
          <p:cNvSpPr>
            <a:spLocks noGrp="1"/>
          </p:cNvSpPr>
          <p:nvPr>
            <p:ph idx="1"/>
          </p:nvPr>
        </p:nvSpPr>
        <p:spPr/>
        <p:txBody>
          <a:bodyPr>
            <a:normAutofit fontScale="92500" lnSpcReduction="10000"/>
          </a:bodyPr>
          <a:lstStyle/>
          <a:p>
            <a:endParaRPr lang="en-GB" dirty="0"/>
          </a:p>
          <a:p>
            <a:r>
              <a:rPr lang="en-GB" dirty="0"/>
              <a:t>Freedom to speak up is an NHS requirement but the principles can be utilised in other services</a:t>
            </a:r>
          </a:p>
          <a:p>
            <a:r>
              <a:rPr lang="en-GB" dirty="0"/>
              <a:t>Culture cannot be demonstrated through paperwork but the documentation needs to be there with systems and processed in place to engage people to speak up</a:t>
            </a:r>
          </a:p>
          <a:p>
            <a:r>
              <a:rPr lang="en-GB" dirty="0"/>
              <a:t>Freedom to speak up is not just whistleblowing. It’s about encouraging people to speak up about anything. It can and should be used to secure suggestions and all kinds of feedback.</a:t>
            </a:r>
          </a:p>
          <a:p>
            <a:r>
              <a:rPr lang="en-GB" dirty="0"/>
              <a:t>The service needs to be in a position to show staff do speak with management about any and all concerns and ideas</a:t>
            </a:r>
          </a:p>
          <a:p>
            <a:pPr marL="0" indent="0">
              <a:buNone/>
            </a:pPr>
            <a:endParaRPr lang="en-GB" dirty="0"/>
          </a:p>
        </p:txBody>
      </p:sp>
    </p:spTree>
    <p:extLst>
      <p:ext uri="{BB962C8B-B14F-4D97-AF65-F5344CB8AC3E}">
        <p14:creationId xmlns:p14="http://schemas.microsoft.com/office/powerpoint/2010/main" val="1836602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9C84-EF42-3531-86EC-90DB84CCD327}"/>
              </a:ext>
            </a:extLst>
          </p:cNvPr>
          <p:cNvSpPr>
            <a:spLocks noGrp="1"/>
          </p:cNvSpPr>
          <p:nvPr>
            <p:ph type="title"/>
          </p:nvPr>
        </p:nvSpPr>
        <p:spPr/>
        <p:txBody>
          <a:bodyPr>
            <a:normAutofit/>
          </a:bodyPr>
          <a:lstStyle/>
          <a:p>
            <a:pPr marL="0" indent="0" algn="just">
              <a:lnSpc>
                <a:spcPct val="150000"/>
              </a:lnSpc>
              <a:spcAft>
                <a:spcPts val="600"/>
              </a:spcAft>
              <a:buSzPts val="1100"/>
              <a:buNone/>
              <a:tabLst>
                <a:tab pos="457200" algn="l"/>
              </a:tabLst>
            </a:pPr>
            <a:r>
              <a:rPr lang="en-GB" dirty="0"/>
              <a:t>QS 30 – Workforce equality, diversity and inclusion </a:t>
            </a:r>
            <a:endParaRPr lang="en-GB" u="none" strike="noStrike" kern="0" dirty="0">
              <a:effectLst/>
            </a:endParaRPr>
          </a:p>
        </p:txBody>
      </p:sp>
      <p:sp>
        <p:nvSpPr>
          <p:cNvPr id="3" name="Content Placeholder 2">
            <a:extLst>
              <a:ext uri="{FF2B5EF4-FFF2-40B4-BE49-F238E27FC236}">
                <a16:creationId xmlns:a16="http://schemas.microsoft.com/office/drawing/2014/main" id="{54543700-4CAB-35A3-56E2-230C9EE6356E}"/>
              </a:ext>
            </a:extLst>
          </p:cNvPr>
          <p:cNvSpPr>
            <a:spLocks noGrp="1"/>
          </p:cNvSpPr>
          <p:nvPr>
            <p:ph idx="1"/>
          </p:nvPr>
        </p:nvSpPr>
        <p:spPr/>
        <p:txBody>
          <a:bodyPr>
            <a:normAutofit/>
          </a:bodyPr>
          <a:lstStyle/>
          <a:p>
            <a:r>
              <a:rPr lang="en-GB" i="1" dirty="0">
                <a:latin typeface="Segoe UI Semibold" panose="020B0702040204020203" pitchFamily="34" charset="0"/>
                <a:cs typeface="Segoe UI Semibold" panose="020B0702040204020203" pitchFamily="34" charset="0"/>
              </a:rPr>
              <a:t>We value diversity in our workforce. We work towards an inclusive and fair culture by improving equality and equity for people who work for us.</a:t>
            </a:r>
            <a:endParaRPr lang="en-GB" sz="2800" i="1" dirty="0">
              <a:effectLst/>
              <a:latin typeface="Segoe UI Semibold" panose="020B0702040204020203" pitchFamily="34" charset="0"/>
              <a:cs typeface="Segoe UI Semibold" panose="020B0702040204020203" pitchFamily="34" charset="0"/>
            </a:endParaRPr>
          </a:p>
          <a:p>
            <a:endParaRPr lang="en-GB" dirty="0">
              <a:effectLst/>
              <a:latin typeface="Segoe UI Semibold" panose="020B0702040204020203" pitchFamily="34" charset="0"/>
              <a:ea typeface="Times New Roman" panose="02020603050405020304" pitchFamily="18" charset="0"/>
              <a:cs typeface="Segoe UI Semibold" panose="020B0702040204020203" pitchFamily="34" charset="0"/>
            </a:endParaRPr>
          </a:p>
          <a:p>
            <a:r>
              <a:rPr lang="en-GB" sz="2400" dirty="0">
                <a:effectLst/>
              </a:rPr>
              <a:t>Evidence categories</a:t>
            </a:r>
          </a:p>
          <a:p>
            <a:pPr lvl="1"/>
            <a:r>
              <a:rPr lang="en-GB" dirty="0"/>
              <a:t>feedback from staff and leaders</a:t>
            </a:r>
          </a:p>
          <a:p>
            <a:pPr lvl="1"/>
            <a:r>
              <a:rPr lang="en-GB" dirty="0">
                <a:effectLst/>
              </a:rPr>
              <a:t>processes:</a:t>
            </a:r>
          </a:p>
          <a:p>
            <a:pPr lvl="2"/>
            <a:r>
              <a:rPr lang="en-GB" sz="1800" dirty="0">
                <a:effectLst/>
              </a:rPr>
              <a:t>mechanisms for seeking and responding to staff feedback</a:t>
            </a:r>
          </a:p>
          <a:p>
            <a:pPr lvl="2"/>
            <a:r>
              <a:rPr lang="en-GB" sz="1800" dirty="0">
                <a:effectLst/>
              </a:rPr>
              <a:t>equality, diversity and inclusion policies and training</a:t>
            </a:r>
          </a:p>
          <a:p>
            <a:pPr lvl="2"/>
            <a:r>
              <a:rPr lang="en-GB" sz="1800" dirty="0">
                <a:effectLst/>
              </a:rPr>
              <a:t>flexible working arrangements, reasonable adjustments and staff use of assistive technology</a:t>
            </a:r>
          </a:p>
          <a:p>
            <a:pPr lvl="2"/>
            <a:r>
              <a:rPr lang="en-GB" sz="1800" dirty="0">
                <a:effectLst/>
              </a:rPr>
              <a:t>records of incidents towards staff</a:t>
            </a:r>
          </a:p>
          <a:p>
            <a:pPr lvl="2"/>
            <a:r>
              <a:rPr lang="en-GB" sz="1800" dirty="0">
                <a:effectLst/>
              </a:rPr>
              <a:t>workforce or EDI strategy and associated objectives and action plans</a:t>
            </a:r>
          </a:p>
          <a:p>
            <a:pPr lvl="2"/>
            <a:endParaRPr lang="en-GB" sz="1800" dirty="0">
              <a:effectLst/>
              <a:latin typeface="Segoe UI Semilight" panose="020B0402040204020203" pitchFamily="34" charset="0"/>
              <a:cs typeface="Segoe UI Semilight" panose="020B0402040204020203" pitchFamily="34" charset="0"/>
            </a:endParaRPr>
          </a:p>
          <a:p>
            <a:endParaRPr lang="en-GB" sz="2000" dirty="0"/>
          </a:p>
        </p:txBody>
      </p:sp>
    </p:spTree>
    <p:extLst>
      <p:ext uri="{BB962C8B-B14F-4D97-AF65-F5344CB8AC3E}">
        <p14:creationId xmlns:p14="http://schemas.microsoft.com/office/powerpoint/2010/main" val="2539575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CFFF1-B188-7189-4CDF-C10731FDF0C1}"/>
              </a:ext>
            </a:extLst>
          </p:cNvPr>
          <p:cNvSpPr>
            <a:spLocks noGrp="1"/>
          </p:cNvSpPr>
          <p:nvPr>
            <p:ph type="title"/>
          </p:nvPr>
        </p:nvSpPr>
        <p:spPr/>
        <p:txBody>
          <a:bodyPr/>
          <a:lstStyle/>
          <a:p>
            <a:r>
              <a:rPr lang="en-GB" dirty="0"/>
              <a:t>What this QS means</a:t>
            </a:r>
          </a:p>
        </p:txBody>
      </p:sp>
      <p:sp>
        <p:nvSpPr>
          <p:cNvPr id="3" name="Content Placeholder 2">
            <a:extLst>
              <a:ext uri="{FF2B5EF4-FFF2-40B4-BE49-F238E27FC236}">
                <a16:creationId xmlns:a16="http://schemas.microsoft.com/office/drawing/2014/main" id="{EF5DB1A6-9586-4E83-3FA1-21BE58271535}"/>
              </a:ext>
            </a:extLst>
          </p:cNvPr>
          <p:cNvSpPr>
            <a:spLocks noGrp="1"/>
          </p:cNvSpPr>
          <p:nvPr>
            <p:ph idx="1"/>
          </p:nvPr>
        </p:nvSpPr>
        <p:spPr>
          <a:xfrm>
            <a:off x="352425" y="1650583"/>
            <a:ext cx="11515725" cy="5143323"/>
          </a:xfrm>
        </p:spPr>
        <p:txBody>
          <a:bodyPr>
            <a:normAutofit fontScale="25000" lnSpcReduction="20000"/>
          </a:bodyPr>
          <a:lstStyle/>
          <a:p>
            <a:endParaRPr lang="en-GB" dirty="0"/>
          </a:p>
          <a:p>
            <a:r>
              <a:rPr lang="en-GB" sz="7200" u="none" strike="noStrike" dirty="0">
                <a:effectLst/>
              </a:rPr>
              <a:t>Leaders take action to continually review and improve the culture of the organisation in the context of equality, diversity and inclusion</a:t>
            </a:r>
          </a:p>
          <a:p>
            <a:r>
              <a:rPr lang="en-GB" sz="7200" u="none" strike="noStrike" dirty="0">
                <a:effectLst/>
              </a:rPr>
              <a:t>Leaders take action to improve where there are any disparities in the experience of staff with protected equality characteristics, or those from excluded and marginalised groups. Any interventions are monitored to evaluate their impact</a:t>
            </a:r>
          </a:p>
          <a:p>
            <a:r>
              <a:rPr lang="en-GB" sz="7200" u="none" strike="noStrike" dirty="0">
                <a:effectLst/>
              </a:rPr>
              <a:t>Leaders take steps to remove bias from practices to ensure equality of opportunity and experience for the workforce within their place of work and throughout their employment. Checking accountability includes ongoing review of policies and procedures to tackle structural and institutional discrimination and bias to achieve a fair culture for all</a:t>
            </a:r>
          </a:p>
          <a:p>
            <a:r>
              <a:rPr lang="en-GB" sz="7200" u="none" strike="noStrike" dirty="0">
                <a:effectLst/>
              </a:rPr>
              <a:t>Leaders take action to prevent and address bullying and harassment at all levels and for all staff, with a clear focus on those with protected characteristics under the Equality Act and those from excluded and marginalised groups</a:t>
            </a:r>
          </a:p>
          <a:p>
            <a:r>
              <a:rPr lang="en-GB" sz="7200" u="none" strike="noStrike" dirty="0">
                <a:effectLst/>
              </a:rPr>
              <a:t>Leaders make reasonable adjustments to support disabled staff to carry out their roles well</a:t>
            </a:r>
          </a:p>
          <a:p>
            <a:r>
              <a:rPr lang="en-GB" sz="7200" u="none" strike="noStrike" dirty="0">
                <a:effectLst/>
              </a:rPr>
              <a:t>Leaders make reasonable adjustments to support disabled staff to carry out their roles well</a:t>
            </a:r>
          </a:p>
          <a:p>
            <a:r>
              <a:rPr lang="en-GB" sz="7200" u="none" strike="noStrike" dirty="0">
                <a:effectLst/>
              </a:rPr>
              <a:t>Leaders take active steps to ensure staff and leaders are representative of the population of people using the service</a:t>
            </a:r>
          </a:p>
          <a:p>
            <a:r>
              <a:rPr lang="en-GB" sz="7200" u="none" strike="noStrike" dirty="0">
                <a:effectLst/>
              </a:rPr>
              <a:t>Leaders ensure there are effective and proactive ways to engage with and involve staff, with a focus on hearing the voices of staff with protected equality characteristics and those who are excluded or marginalised or who may be least heard within their service. Staff feel empowered and are confident that their concerns and ideas result in positive change to shape services and create a more equitable and inclusive organisation</a:t>
            </a:r>
          </a:p>
          <a:p>
            <a:endParaRPr lang="en-GB" sz="2800" u="none" strike="noStrike" dirty="0">
              <a:effectLst/>
            </a:endParaRPr>
          </a:p>
        </p:txBody>
      </p:sp>
    </p:spTree>
    <p:extLst>
      <p:ext uri="{BB962C8B-B14F-4D97-AF65-F5344CB8AC3E}">
        <p14:creationId xmlns:p14="http://schemas.microsoft.com/office/powerpoint/2010/main" val="2138102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CFFF1-B188-7189-4CDF-C10731FDF0C1}"/>
              </a:ext>
            </a:extLst>
          </p:cNvPr>
          <p:cNvSpPr>
            <a:spLocks noGrp="1"/>
          </p:cNvSpPr>
          <p:nvPr>
            <p:ph type="title"/>
          </p:nvPr>
        </p:nvSpPr>
        <p:spPr/>
        <p:txBody>
          <a:bodyPr/>
          <a:lstStyle/>
          <a:p>
            <a:r>
              <a:rPr lang="en-GB" dirty="0"/>
              <a:t>What this QS means, cont.</a:t>
            </a:r>
          </a:p>
        </p:txBody>
      </p:sp>
      <p:sp>
        <p:nvSpPr>
          <p:cNvPr id="3" name="Content Placeholder 2">
            <a:extLst>
              <a:ext uri="{FF2B5EF4-FFF2-40B4-BE49-F238E27FC236}">
                <a16:creationId xmlns:a16="http://schemas.microsoft.com/office/drawing/2014/main" id="{EF5DB1A6-9586-4E83-3FA1-21BE58271535}"/>
              </a:ext>
            </a:extLst>
          </p:cNvPr>
          <p:cNvSpPr>
            <a:spLocks noGrp="1"/>
          </p:cNvSpPr>
          <p:nvPr>
            <p:ph idx="1"/>
          </p:nvPr>
        </p:nvSpPr>
        <p:spPr/>
        <p:txBody>
          <a:bodyPr>
            <a:normAutofit/>
          </a:bodyPr>
          <a:lstStyle/>
          <a:p>
            <a:endParaRPr lang="en-GB" dirty="0"/>
          </a:p>
          <a:p>
            <a:r>
              <a:rPr lang="en-GB" sz="2800" u="none" strike="noStrike" dirty="0">
                <a:effectLst/>
              </a:rPr>
              <a:t>Sub-topics</a:t>
            </a:r>
          </a:p>
          <a:p>
            <a:pPr lvl="1"/>
            <a:r>
              <a:rPr lang="en-GB" sz="2400" dirty="0"/>
              <a:t>fair and equitable treatment of staff</a:t>
            </a:r>
          </a:p>
          <a:p>
            <a:pPr lvl="1"/>
            <a:r>
              <a:rPr lang="en-GB" sz="2400" dirty="0"/>
              <a:t>staff human rights</a:t>
            </a:r>
          </a:p>
          <a:p>
            <a:pPr lvl="1"/>
            <a:r>
              <a:rPr lang="en-GB" sz="2400" dirty="0"/>
              <a:t>well-being of workforce</a:t>
            </a:r>
          </a:p>
          <a:p>
            <a:pPr lvl="1"/>
            <a:r>
              <a:rPr lang="en-GB" sz="2400" dirty="0"/>
              <a:t>gender pay gap</a:t>
            </a:r>
          </a:p>
          <a:p>
            <a:pPr lvl="1"/>
            <a:r>
              <a:rPr lang="en-GB" sz="2400" dirty="0"/>
              <a:t>workforce diversity</a:t>
            </a:r>
          </a:p>
          <a:p>
            <a:pPr lvl="1"/>
            <a:r>
              <a:rPr lang="en-GB" dirty="0"/>
              <a:t>f</a:t>
            </a:r>
            <a:r>
              <a:rPr lang="en-GB" sz="2400" dirty="0"/>
              <a:t>lexible working arrangements</a:t>
            </a:r>
          </a:p>
          <a:p>
            <a:pPr lvl="1"/>
            <a:r>
              <a:rPr lang="en-GB" sz="2400" dirty="0"/>
              <a:t>WRES and WDES (workforce race equality standard and workforce disability equality standard</a:t>
            </a:r>
          </a:p>
          <a:p>
            <a:pPr lvl="1"/>
            <a:endParaRPr lang="en-GB" sz="2400" dirty="0"/>
          </a:p>
        </p:txBody>
      </p:sp>
    </p:spTree>
    <p:extLst>
      <p:ext uri="{BB962C8B-B14F-4D97-AF65-F5344CB8AC3E}">
        <p14:creationId xmlns:p14="http://schemas.microsoft.com/office/powerpoint/2010/main" val="2258486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CFFF1-B188-7189-4CDF-C10731FDF0C1}"/>
              </a:ext>
            </a:extLst>
          </p:cNvPr>
          <p:cNvSpPr>
            <a:spLocks noGrp="1"/>
          </p:cNvSpPr>
          <p:nvPr>
            <p:ph type="title"/>
          </p:nvPr>
        </p:nvSpPr>
        <p:spPr/>
        <p:txBody>
          <a:bodyPr/>
          <a:lstStyle/>
          <a:p>
            <a:r>
              <a:rPr lang="en-GB" dirty="0"/>
              <a:t>Which fundamental standards are engaged? </a:t>
            </a:r>
          </a:p>
        </p:txBody>
      </p:sp>
      <p:sp>
        <p:nvSpPr>
          <p:cNvPr id="3" name="Content Placeholder 2">
            <a:extLst>
              <a:ext uri="{FF2B5EF4-FFF2-40B4-BE49-F238E27FC236}">
                <a16:creationId xmlns:a16="http://schemas.microsoft.com/office/drawing/2014/main" id="{EF5DB1A6-9586-4E83-3FA1-21BE58271535}"/>
              </a:ext>
            </a:extLst>
          </p:cNvPr>
          <p:cNvSpPr>
            <a:spLocks noGrp="1"/>
          </p:cNvSpPr>
          <p:nvPr>
            <p:ph idx="1"/>
          </p:nvPr>
        </p:nvSpPr>
        <p:spPr/>
        <p:txBody>
          <a:bodyPr>
            <a:normAutofit/>
          </a:bodyPr>
          <a:lstStyle/>
          <a:p>
            <a:endParaRPr lang="en-GB" sz="1800" dirty="0"/>
          </a:p>
          <a:p>
            <a:pPr marL="0" indent="0">
              <a:lnSpc>
                <a:spcPct val="120000"/>
              </a:lnSpc>
              <a:buNone/>
            </a:pPr>
            <a:r>
              <a:rPr lang="en-GB" sz="2000" u="none" strike="noStrike" dirty="0">
                <a:effectLst/>
                <a:latin typeface="Segoe UI Semibold" panose="020B0702040204020203" pitchFamily="34" charset="0"/>
                <a:cs typeface="Segoe UI Semibold" panose="020B0702040204020203" pitchFamily="34" charset="0"/>
              </a:rPr>
              <a:t>Re</a:t>
            </a:r>
            <a:r>
              <a:rPr lang="en-GB" sz="2000" b="1" u="none" strike="noStrike" dirty="0">
                <a:effectLst/>
                <a:latin typeface="Segoe UI Semibold" panose="020B0702040204020203" pitchFamily="34" charset="0"/>
                <a:cs typeface="Segoe UI Semibold" panose="020B0702040204020203" pitchFamily="34" charset="0"/>
              </a:rPr>
              <a:t>g </a:t>
            </a:r>
            <a:r>
              <a:rPr lang="en-GB" sz="2000" dirty="0">
                <a:latin typeface="Segoe UI Semibold" panose="020B0702040204020203" pitchFamily="34" charset="0"/>
                <a:cs typeface="Segoe UI Semibold" panose="020B0702040204020203" pitchFamily="34" charset="0"/>
              </a:rPr>
              <a:t>17 – Good  Governance</a:t>
            </a:r>
          </a:p>
          <a:p>
            <a:pPr>
              <a:lnSpc>
                <a:spcPct val="120000"/>
              </a:lnSpc>
            </a:pPr>
            <a:r>
              <a:rPr lang="en-GB" sz="1800" dirty="0"/>
              <a:t>Policies and procedures</a:t>
            </a:r>
          </a:p>
          <a:p>
            <a:pPr>
              <a:lnSpc>
                <a:spcPct val="120000"/>
              </a:lnSpc>
            </a:pPr>
            <a:r>
              <a:rPr lang="en-GB" sz="1800" dirty="0"/>
              <a:t>Inviting feedback</a:t>
            </a:r>
          </a:p>
          <a:p>
            <a:pPr>
              <a:lnSpc>
                <a:spcPct val="120000"/>
              </a:lnSpc>
            </a:pPr>
            <a:r>
              <a:rPr lang="en-GB" sz="1800" dirty="0"/>
              <a:t>Demonstrating ongoing improvement</a:t>
            </a:r>
          </a:p>
          <a:p>
            <a:pPr>
              <a:lnSpc>
                <a:spcPct val="120000"/>
              </a:lnSpc>
            </a:pPr>
            <a:endParaRPr lang="en-GB" sz="1800" dirty="0">
              <a:effectLst/>
            </a:endParaRPr>
          </a:p>
          <a:p>
            <a:pPr marL="0" indent="0">
              <a:lnSpc>
                <a:spcPct val="120000"/>
              </a:lnSpc>
              <a:buNone/>
            </a:pPr>
            <a:r>
              <a:rPr lang="en-GB" sz="2400" b="1" u="none" strike="noStrike" dirty="0">
                <a:effectLst/>
                <a:latin typeface="Segoe UI Semibold" panose="020B0702040204020203" pitchFamily="34" charset="0"/>
                <a:cs typeface="Segoe UI Semibold" panose="020B0702040204020203" pitchFamily="34" charset="0"/>
              </a:rPr>
              <a:t>Reg 18 – Staffing</a:t>
            </a:r>
            <a:endParaRPr lang="en-GB" sz="2400" u="none" strike="noStrike" dirty="0">
              <a:effectLst/>
              <a:latin typeface="Segoe UI Semibold" panose="020B0702040204020203" pitchFamily="34" charset="0"/>
              <a:cs typeface="Segoe UI Semibold" panose="020B0702040204020203" pitchFamily="34" charset="0"/>
            </a:endParaRPr>
          </a:p>
          <a:p>
            <a:pPr>
              <a:lnSpc>
                <a:spcPct val="120000"/>
              </a:lnSpc>
            </a:pPr>
            <a:r>
              <a:rPr lang="en-GB" sz="2000" dirty="0">
                <a:effectLst/>
              </a:rPr>
              <a:t>Appropriate </a:t>
            </a:r>
            <a:r>
              <a:rPr lang="en-GB" sz="2000" dirty="0">
                <a:effectLst/>
                <a:highlight>
                  <a:srgbClr val="FFFF00"/>
                </a:highlight>
              </a:rPr>
              <a:t>support</a:t>
            </a:r>
            <a:r>
              <a:rPr lang="en-GB" sz="2000" dirty="0">
                <a:effectLst/>
              </a:rPr>
              <a:t>, training, professional development, supervision and appraisal</a:t>
            </a:r>
          </a:p>
          <a:p>
            <a:pPr marL="0" indent="0">
              <a:lnSpc>
                <a:spcPct val="120000"/>
              </a:lnSpc>
              <a:buNone/>
            </a:pPr>
            <a:endParaRPr lang="en-GB" sz="1800" dirty="0">
              <a:effectLst/>
            </a:endParaRPr>
          </a:p>
          <a:p>
            <a:pPr>
              <a:lnSpc>
                <a:spcPct val="120000"/>
              </a:lnSpc>
            </a:pPr>
            <a:endParaRPr lang="en-GB" sz="1400" dirty="0">
              <a:effectLst/>
            </a:endParaRPr>
          </a:p>
          <a:p>
            <a:pPr marL="0" indent="0">
              <a:lnSpc>
                <a:spcPct val="120000"/>
              </a:lnSpc>
              <a:buNone/>
            </a:pPr>
            <a:endParaRPr lang="en-GB" sz="1800" dirty="0">
              <a:effectLst/>
            </a:endParaRPr>
          </a:p>
        </p:txBody>
      </p:sp>
    </p:spTree>
    <p:extLst>
      <p:ext uri="{BB962C8B-B14F-4D97-AF65-F5344CB8AC3E}">
        <p14:creationId xmlns:p14="http://schemas.microsoft.com/office/powerpoint/2010/main" val="1177283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3DFB1-30E4-4975-135D-B2FC8B3439BE}"/>
              </a:ext>
            </a:extLst>
          </p:cNvPr>
          <p:cNvSpPr>
            <a:spLocks noGrp="1"/>
          </p:cNvSpPr>
          <p:nvPr>
            <p:ph type="title"/>
          </p:nvPr>
        </p:nvSpPr>
        <p:spPr/>
        <p:txBody>
          <a:bodyPr/>
          <a:lstStyle/>
          <a:p>
            <a:r>
              <a:rPr lang="en-GB" dirty="0"/>
              <a:t>Conclusion</a:t>
            </a:r>
          </a:p>
        </p:txBody>
      </p:sp>
      <p:sp>
        <p:nvSpPr>
          <p:cNvPr id="3" name="Text Placeholder 2">
            <a:extLst>
              <a:ext uri="{FF2B5EF4-FFF2-40B4-BE49-F238E27FC236}">
                <a16:creationId xmlns:a16="http://schemas.microsoft.com/office/drawing/2014/main" id="{2AAA2A9C-6C4F-CA07-799F-2DC06847988B}"/>
              </a:ext>
            </a:extLst>
          </p:cNvPr>
          <p:cNvSpPr>
            <a:spLocks noGrp="1"/>
          </p:cNvSpPr>
          <p:nvPr>
            <p:ph type="body" sz="half" idx="2"/>
          </p:nvPr>
        </p:nvSpPr>
        <p:spPr/>
        <p:txBody>
          <a:bodyPr/>
          <a:lstStyle/>
          <a:p>
            <a:r>
              <a:rPr lang="en-GB" dirty="0"/>
              <a:t> </a:t>
            </a:r>
          </a:p>
        </p:txBody>
      </p:sp>
      <p:sp>
        <p:nvSpPr>
          <p:cNvPr id="4" name="Content Placeholder 3">
            <a:extLst>
              <a:ext uri="{FF2B5EF4-FFF2-40B4-BE49-F238E27FC236}">
                <a16:creationId xmlns:a16="http://schemas.microsoft.com/office/drawing/2014/main" id="{C3F7C37B-D6D0-8E9E-C32B-C46CBB4D688A}"/>
              </a:ext>
            </a:extLst>
          </p:cNvPr>
          <p:cNvSpPr>
            <a:spLocks noGrp="1"/>
          </p:cNvSpPr>
          <p:nvPr>
            <p:ph idx="1"/>
          </p:nvPr>
        </p:nvSpPr>
        <p:spPr/>
        <p:txBody>
          <a:bodyPr>
            <a:normAutofit fontScale="70000" lnSpcReduction="20000"/>
          </a:bodyPr>
          <a:lstStyle/>
          <a:p>
            <a:endParaRPr lang="en-GB" dirty="0"/>
          </a:p>
          <a:p>
            <a:r>
              <a:rPr lang="en-GB" sz="3600" u="none" strike="noStrike" dirty="0">
                <a:effectLst/>
              </a:rPr>
              <a:t>This QS is all about staff and equality and diversity</a:t>
            </a:r>
          </a:p>
          <a:p>
            <a:r>
              <a:rPr lang="en-GB" sz="3200" u="none" strike="noStrike" dirty="0">
                <a:effectLst/>
              </a:rPr>
              <a:t>The service ought to have an equality and diversity policy and flexible working arrangements as a minimum. The latter is likely to already be the case given many carers work shift patterns or have two jobs. </a:t>
            </a:r>
          </a:p>
          <a:p>
            <a:r>
              <a:rPr lang="en-GB" sz="3200" u="none" strike="noStrike" dirty="0">
                <a:effectLst/>
              </a:rPr>
              <a:t>Equality and Diversity is a new NHS driven project but the provisions can be tracked through into social care to demonstrate an inclusive work environment</a:t>
            </a:r>
          </a:p>
          <a:p>
            <a:r>
              <a:rPr lang="en-GB" sz="3200" u="none" strike="noStrike" dirty="0">
                <a:effectLst/>
              </a:rPr>
              <a:t>WRES and WDES are NHS standards but again, can be tracked through</a:t>
            </a:r>
          </a:p>
          <a:p>
            <a:r>
              <a:rPr lang="en-GB" sz="3200" u="none" strike="noStrike" dirty="0">
                <a:effectLst/>
              </a:rPr>
              <a:t>Monitoring and assessing incidents towards staff is also appropriate, particularly where this is from people you support by virtue of their presentation. Whether there is a need to adjust PBS plans / provide support to staff to work in different packages / extra training and support being offered to people who work with those with more challenging behaviours.</a:t>
            </a:r>
          </a:p>
          <a:p>
            <a:r>
              <a:rPr lang="en-GB" sz="3200" u="none" strike="noStrike" dirty="0">
                <a:effectLst/>
              </a:rPr>
              <a:t>A good service will show training / risk assessments / awareness prior to working with someone with complex behaviours, coupled with excellent reporting of incidents, analysis and debriefs, with wrap around support for staff</a:t>
            </a:r>
          </a:p>
        </p:txBody>
      </p:sp>
    </p:spTree>
    <p:extLst>
      <p:ext uri="{BB962C8B-B14F-4D97-AF65-F5344CB8AC3E}">
        <p14:creationId xmlns:p14="http://schemas.microsoft.com/office/powerpoint/2010/main" val="955780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C4D46-3F18-F517-FF03-1E29DEC8FB90}"/>
              </a:ext>
            </a:extLst>
          </p:cNvPr>
          <p:cNvSpPr>
            <a:spLocks noGrp="1"/>
          </p:cNvSpPr>
          <p:nvPr>
            <p:ph type="title"/>
          </p:nvPr>
        </p:nvSpPr>
        <p:spPr/>
        <p:txBody>
          <a:bodyPr/>
          <a:lstStyle/>
          <a:p>
            <a:r>
              <a:rPr lang="en-GB" dirty="0"/>
              <a:t>Where are we now? </a:t>
            </a:r>
          </a:p>
        </p:txBody>
      </p:sp>
      <p:sp>
        <p:nvSpPr>
          <p:cNvPr id="3" name="Content Placeholder 2">
            <a:extLst>
              <a:ext uri="{FF2B5EF4-FFF2-40B4-BE49-F238E27FC236}">
                <a16:creationId xmlns:a16="http://schemas.microsoft.com/office/drawing/2014/main" id="{F200DB38-4E2D-4A08-3263-063B4DC70B7D}"/>
              </a:ext>
            </a:extLst>
          </p:cNvPr>
          <p:cNvSpPr>
            <a:spLocks noGrp="1"/>
          </p:cNvSpPr>
          <p:nvPr>
            <p:ph idx="1"/>
          </p:nvPr>
        </p:nvSpPr>
        <p:spPr/>
        <p:txBody>
          <a:bodyPr>
            <a:normAutofit/>
          </a:bodyPr>
          <a:lstStyle/>
          <a:p>
            <a:endParaRPr lang="en-GB" dirty="0"/>
          </a:p>
          <a:p>
            <a:r>
              <a:rPr lang="en-GB" dirty="0"/>
              <a:t>Go live date for everyone has now passed – 6 February</a:t>
            </a:r>
          </a:p>
          <a:p>
            <a:r>
              <a:rPr lang="en-GB" dirty="0"/>
              <a:t>If CQC turn up tomorrow – new regime</a:t>
            </a:r>
          </a:p>
          <a:p>
            <a:r>
              <a:rPr lang="en-GB" dirty="0"/>
              <a:t>Assessment, not inspection</a:t>
            </a:r>
          </a:p>
          <a:p>
            <a:pPr lvl="1"/>
            <a:r>
              <a:rPr lang="en-GB" dirty="0"/>
              <a:t>2 parts – paper- based analysis</a:t>
            </a:r>
          </a:p>
          <a:p>
            <a:pPr lvl="1"/>
            <a:r>
              <a:rPr lang="en-GB" dirty="0"/>
              <a:t>“cross the threshold” observations</a:t>
            </a:r>
          </a:p>
          <a:p>
            <a:r>
              <a:rPr lang="en-GB" dirty="0"/>
              <a:t>Asking for a PIR</a:t>
            </a:r>
          </a:p>
          <a:p>
            <a:r>
              <a:rPr lang="en-GB" dirty="0"/>
              <a:t>Will tell you what information they want you to provide</a:t>
            </a:r>
          </a:p>
          <a:p>
            <a:r>
              <a:rPr lang="en-GB" dirty="0"/>
              <a:t>Likely more onerous for new assessment teams grappling with new system, then for you where it’s business as usual</a:t>
            </a:r>
          </a:p>
          <a:p>
            <a:endParaRPr lang="en-GB" dirty="0"/>
          </a:p>
        </p:txBody>
      </p:sp>
    </p:spTree>
    <p:extLst>
      <p:ext uri="{BB962C8B-B14F-4D97-AF65-F5344CB8AC3E}">
        <p14:creationId xmlns:p14="http://schemas.microsoft.com/office/powerpoint/2010/main" val="3962533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D2AD3-965D-AE0C-8DB3-C95D13AFA8A5}"/>
              </a:ext>
            </a:extLst>
          </p:cNvPr>
          <p:cNvSpPr>
            <a:spLocks noGrp="1"/>
          </p:cNvSpPr>
          <p:nvPr>
            <p:ph type="title"/>
          </p:nvPr>
        </p:nvSpPr>
        <p:spPr/>
        <p:txBody>
          <a:bodyPr/>
          <a:lstStyle/>
          <a:p>
            <a:r>
              <a:rPr lang="en-GB" dirty="0"/>
              <a:t>Overall conclusion</a:t>
            </a:r>
          </a:p>
        </p:txBody>
      </p:sp>
      <p:sp>
        <p:nvSpPr>
          <p:cNvPr id="3" name="Content Placeholder 2">
            <a:extLst>
              <a:ext uri="{FF2B5EF4-FFF2-40B4-BE49-F238E27FC236}">
                <a16:creationId xmlns:a16="http://schemas.microsoft.com/office/drawing/2014/main" id="{21D6CD9D-6B59-A439-C087-5309AA81FD96}"/>
              </a:ext>
            </a:extLst>
          </p:cNvPr>
          <p:cNvSpPr>
            <a:spLocks noGrp="1"/>
          </p:cNvSpPr>
          <p:nvPr>
            <p:ph idx="1"/>
          </p:nvPr>
        </p:nvSpPr>
        <p:spPr/>
        <p:txBody>
          <a:bodyPr/>
          <a:lstStyle/>
          <a:p>
            <a:endParaRPr lang="en-GB" dirty="0"/>
          </a:p>
          <a:p>
            <a:r>
              <a:rPr lang="en-GB" dirty="0"/>
              <a:t>Staff are your biggest asset</a:t>
            </a:r>
          </a:p>
          <a:p>
            <a:r>
              <a:rPr lang="en-GB" dirty="0"/>
              <a:t>Their health and wellbeing is just as important as the people you support</a:t>
            </a:r>
          </a:p>
          <a:p>
            <a:r>
              <a:rPr lang="en-GB" dirty="0"/>
              <a:t>Treat staff well and </a:t>
            </a:r>
          </a:p>
          <a:p>
            <a:pPr lvl="1"/>
            <a:r>
              <a:rPr lang="en-GB" dirty="0"/>
              <a:t>you will score well with CQC </a:t>
            </a:r>
          </a:p>
          <a:p>
            <a:pPr lvl="1"/>
            <a:r>
              <a:rPr lang="en-GB" dirty="0"/>
              <a:t>you will retain staff and</a:t>
            </a:r>
          </a:p>
          <a:p>
            <a:pPr lvl="1"/>
            <a:r>
              <a:rPr lang="en-GB" dirty="0"/>
              <a:t>staff will showcase your service to CQC resulting in better scoring! </a:t>
            </a:r>
          </a:p>
          <a:p>
            <a:pPr lvl="1"/>
            <a:endParaRPr lang="en-GB" dirty="0"/>
          </a:p>
        </p:txBody>
      </p:sp>
    </p:spTree>
    <p:extLst>
      <p:ext uri="{BB962C8B-B14F-4D97-AF65-F5344CB8AC3E}">
        <p14:creationId xmlns:p14="http://schemas.microsoft.com/office/powerpoint/2010/main" val="220517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F95E4-105F-4947-A6FF-ED5406E76566}"/>
              </a:ext>
            </a:extLst>
          </p:cNvPr>
          <p:cNvSpPr>
            <a:spLocks noGrp="1"/>
          </p:cNvSpPr>
          <p:nvPr>
            <p:ph type="title"/>
          </p:nvPr>
        </p:nvSpPr>
        <p:spPr/>
        <p:txBody>
          <a:bodyPr/>
          <a:lstStyle/>
          <a:p>
            <a:r>
              <a:rPr lang="en-GB" dirty="0"/>
              <a:t>Seek advice</a:t>
            </a:r>
          </a:p>
        </p:txBody>
      </p:sp>
      <p:sp>
        <p:nvSpPr>
          <p:cNvPr id="3" name="Content Placeholder 2">
            <a:extLst>
              <a:ext uri="{FF2B5EF4-FFF2-40B4-BE49-F238E27FC236}">
                <a16:creationId xmlns:a16="http://schemas.microsoft.com/office/drawing/2014/main" id="{26EF1718-5B25-495F-997B-5928C9967A16}"/>
              </a:ext>
            </a:extLst>
          </p:cNvPr>
          <p:cNvSpPr>
            <a:spLocks noGrp="1"/>
          </p:cNvSpPr>
          <p:nvPr>
            <p:ph idx="1"/>
          </p:nvPr>
        </p:nvSpPr>
        <p:spPr>
          <a:xfrm>
            <a:off x="352425" y="1650584"/>
            <a:ext cx="11515725" cy="5045184"/>
          </a:xfrm>
        </p:spPr>
        <p:txBody>
          <a:bodyPr/>
          <a:lstStyle/>
          <a:p>
            <a:endParaRPr lang="en-GB" dirty="0"/>
          </a:p>
          <a:p>
            <a:endParaRPr lang="en-GB" dirty="0"/>
          </a:p>
          <a:p>
            <a:endParaRPr lang="en-GB" dirty="0"/>
          </a:p>
          <a:p>
            <a:endParaRPr lang="en-GB" dirty="0"/>
          </a:p>
          <a:p>
            <a:endParaRPr lang="en-GB" dirty="0"/>
          </a:p>
          <a:p>
            <a:r>
              <a:rPr lang="en-GB" dirty="0" err="1"/>
              <a:t>Hempsons</a:t>
            </a:r>
            <a:r>
              <a:rPr lang="en-GB" dirty="0"/>
              <a:t>’ free social care advice line - </a:t>
            </a:r>
            <a:r>
              <a:rPr lang="en-GB" dirty="0">
                <a:latin typeface="Segoe UI Semibold" panose="020B0702040204020203" pitchFamily="34" charset="0"/>
                <a:cs typeface="Segoe UI Semibold" panose="020B0702040204020203" pitchFamily="34" charset="0"/>
              </a:rPr>
              <a:t>01423 724056</a:t>
            </a:r>
          </a:p>
          <a:p>
            <a:r>
              <a:rPr lang="en-GB" dirty="0"/>
              <a:t>30 minutes free advice</a:t>
            </a:r>
          </a:p>
          <a:p>
            <a:pPr lvl="1"/>
            <a:r>
              <a:rPr lang="en-GB" dirty="0"/>
              <a:t>sense check your plans</a:t>
            </a:r>
          </a:p>
          <a:p>
            <a:pPr lvl="1"/>
            <a:r>
              <a:rPr lang="en-GB" dirty="0"/>
              <a:t>point you in the right direction</a:t>
            </a:r>
          </a:p>
          <a:p>
            <a:pPr lvl="1"/>
            <a:r>
              <a:rPr lang="en-GB" dirty="0"/>
              <a:t>guide you in needing more detailed advice</a:t>
            </a:r>
          </a:p>
          <a:p>
            <a:endParaRPr lang="en-GB" dirty="0"/>
          </a:p>
        </p:txBody>
      </p:sp>
      <p:pic>
        <p:nvPicPr>
          <p:cNvPr id="5" name="Picture 4" descr="A close-up of a social care act&#10;&#10;Description automatically generated">
            <a:extLst>
              <a:ext uri="{FF2B5EF4-FFF2-40B4-BE49-F238E27FC236}">
                <a16:creationId xmlns:a16="http://schemas.microsoft.com/office/drawing/2014/main" id="{B99D79D2-F038-0DB7-C9D3-1C13EB9194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0094" y="1741839"/>
            <a:ext cx="6488056" cy="2029150"/>
          </a:xfrm>
          <a:prstGeom prst="rect">
            <a:avLst/>
          </a:prstGeom>
        </p:spPr>
      </p:pic>
    </p:spTree>
    <p:extLst>
      <p:ext uri="{BB962C8B-B14F-4D97-AF65-F5344CB8AC3E}">
        <p14:creationId xmlns:p14="http://schemas.microsoft.com/office/powerpoint/2010/main" val="3519177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3B1A64-BA60-4EAE-BB87-7C59EF31941B}"/>
              </a:ext>
            </a:extLst>
          </p:cNvPr>
          <p:cNvSpPr>
            <a:spLocks noGrp="1"/>
          </p:cNvSpPr>
          <p:nvPr>
            <p:ph type="body" sz="quarter" idx="17"/>
          </p:nvPr>
        </p:nvSpPr>
        <p:spPr>
          <a:xfrm>
            <a:off x="6455880" y="1473506"/>
            <a:ext cx="5105395" cy="5115553"/>
          </a:xfrm>
        </p:spPr>
        <p:txBody>
          <a:bodyPr>
            <a:normAutofit/>
          </a:bodyPr>
          <a:lstStyle/>
          <a:p>
            <a:r>
              <a:rPr lang="en-GB" sz="3800" dirty="0"/>
              <a:t>Philippa Doyle</a:t>
            </a:r>
          </a:p>
          <a:p>
            <a:r>
              <a:rPr lang="en-GB" sz="3800" dirty="0"/>
              <a:t>Partner</a:t>
            </a:r>
          </a:p>
          <a:p>
            <a:endParaRPr lang="en-GB" dirty="0"/>
          </a:p>
          <a:p>
            <a:r>
              <a:rPr lang="en-GB" dirty="0"/>
              <a:t>t: </a:t>
            </a:r>
            <a:r>
              <a:rPr lang="en-US" altLang="en-US" dirty="0"/>
              <a:t>01423 </a:t>
            </a:r>
            <a:r>
              <a:rPr lang="en-GB" dirty="0"/>
              <a:t>724028</a:t>
            </a:r>
            <a:endParaRPr lang="en-US" altLang="en-US" dirty="0"/>
          </a:p>
          <a:p>
            <a:r>
              <a:rPr lang="en-GB" dirty="0"/>
              <a:t>e: </a:t>
            </a:r>
            <a:r>
              <a:rPr lang="en-US" altLang="en-US" dirty="0">
                <a:hlinkClick r:id="rId2"/>
              </a:rPr>
              <a:t>p.doyle@hempsons.co.uk</a:t>
            </a:r>
            <a:endParaRPr lang="en-US" altLang="en-US" dirty="0"/>
          </a:p>
          <a:p>
            <a:endParaRPr lang="en-GB" sz="2800" dirty="0"/>
          </a:p>
          <a:p>
            <a:r>
              <a:rPr lang="en-GB" sz="2800" dirty="0">
                <a:latin typeface="Segoe UI Semibold" panose="020B0702040204020203" pitchFamily="34" charset="0"/>
                <a:cs typeface="Segoe UI Semibold" panose="020B0702040204020203" pitchFamily="34" charset="0"/>
              </a:rPr>
              <a:t>X</a:t>
            </a:r>
            <a:r>
              <a:rPr lang="en-GB" sz="2800" dirty="0"/>
              <a:t>:</a:t>
            </a:r>
          </a:p>
          <a:p>
            <a:r>
              <a:rPr lang="en-GB" sz="2800" dirty="0">
                <a:solidFill>
                  <a:schemeClr val="tx1"/>
                </a:solidFill>
              </a:rPr>
              <a:t>@PhilippaDoyle1</a:t>
            </a:r>
            <a:r>
              <a:rPr lang="en-GB" sz="2800" dirty="0"/>
              <a:t>	  </a:t>
            </a:r>
            <a:r>
              <a:rPr lang="en-GB" sz="2800" dirty="0">
                <a:solidFill>
                  <a:schemeClr val="tx1"/>
                </a:solidFill>
              </a:rPr>
              <a:t>@hempsonslegal </a:t>
            </a:r>
          </a:p>
          <a:p>
            <a:endParaRPr lang="en-GB" dirty="0"/>
          </a:p>
        </p:txBody>
      </p:sp>
      <p:sp>
        <p:nvSpPr>
          <p:cNvPr id="2" name="Title 1">
            <a:extLst>
              <a:ext uri="{FF2B5EF4-FFF2-40B4-BE49-F238E27FC236}">
                <a16:creationId xmlns:a16="http://schemas.microsoft.com/office/drawing/2014/main" id="{36A6EA09-BA26-449F-A5DD-09EEDCA5BBD6}"/>
              </a:ext>
            </a:extLst>
          </p:cNvPr>
          <p:cNvSpPr>
            <a:spLocks noGrp="1"/>
          </p:cNvSpPr>
          <p:nvPr>
            <p:ph type="title" idx="4294967295"/>
          </p:nvPr>
        </p:nvSpPr>
        <p:spPr>
          <a:xfrm>
            <a:off x="0" y="531813"/>
            <a:ext cx="3467100" cy="1525587"/>
          </a:xfrm>
        </p:spPr>
        <p:txBody>
          <a:bodyPr/>
          <a:lstStyle/>
          <a:p>
            <a:r>
              <a:rPr lang="en-GB" dirty="0"/>
              <a:t>Contact</a:t>
            </a:r>
          </a:p>
        </p:txBody>
      </p:sp>
      <p:pic>
        <p:nvPicPr>
          <p:cNvPr id="12" name="Picture Placeholder 11">
            <a:extLst>
              <a:ext uri="{FF2B5EF4-FFF2-40B4-BE49-F238E27FC236}">
                <a16:creationId xmlns:a16="http://schemas.microsoft.com/office/drawing/2014/main" id="{863FF1E7-53AB-2F6F-86B6-3F52E9C6FB04}"/>
              </a:ext>
            </a:extLst>
          </p:cNvPr>
          <p:cNvPicPr>
            <a:picLocks noGrp="1" noChangeAspect="1"/>
          </p:cNvPicPr>
          <p:nvPr>
            <p:ph type="pic" sz="quarter" idx="12"/>
          </p:nvPr>
        </p:nvPicPr>
        <p:blipFill>
          <a:blip r:embed="rId3"/>
          <a:srcRect l="169" r="169"/>
          <a:stretch>
            <a:fillRect/>
          </a:stretch>
        </p:blipFill>
        <p:spPr>
          <a:prstGeom prst="rect">
            <a:avLst/>
          </a:prstGeom>
        </p:spPr>
      </p:pic>
    </p:spTree>
    <p:extLst>
      <p:ext uri="{BB962C8B-B14F-4D97-AF65-F5344CB8AC3E}">
        <p14:creationId xmlns:p14="http://schemas.microsoft.com/office/powerpoint/2010/main" val="732011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CFFF1-B188-7189-4CDF-C10731FDF0C1}"/>
              </a:ext>
            </a:extLst>
          </p:cNvPr>
          <p:cNvSpPr>
            <a:spLocks noGrp="1"/>
          </p:cNvSpPr>
          <p:nvPr>
            <p:ph type="title"/>
          </p:nvPr>
        </p:nvSpPr>
        <p:spPr/>
        <p:txBody>
          <a:bodyPr/>
          <a:lstStyle/>
          <a:p>
            <a:r>
              <a:rPr lang="en-GB" dirty="0"/>
              <a:t>What about all the adverse publicity?</a:t>
            </a:r>
          </a:p>
        </p:txBody>
      </p:sp>
      <p:sp>
        <p:nvSpPr>
          <p:cNvPr id="3" name="Content Placeholder 2">
            <a:extLst>
              <a:ext uri="{FF2B5EF4-FFF2-40B4-BE49-F238E27FC236}">
                <a16:creationId xmlns:a16="http://schemas.microsoft.com/office/drawing/2014/main" id="{EF5DB1A6-9586-4E83-3FA1-21BE58271535}"/>
              </a:ext>
            </a:extLst>
          </p:cNvPr>
          <p:cNvSpPr>
            <a:spLocks noGrp="1"/>
          </p:cNvSpPr>
          <p:nvPr>
            <p:ph idx="1"/>
          </p:nvPr>
        </p:nvSpPr>
        <p:spPr/>
        <p:txBody>
          <a:bodyPr/>
          <a:lstStyle/>
          <a:p>
            <a:endParaRPr lang="en-GB" dirty="0"/>
          </a:p>
          <a:p>
            <a:r>
              <a:rPr lang="en-GB" dirty="0"/>
              <a:t>Good to see that the (not so) new government and (not so) new leaders at CQC are grappling with deficiencies and addressing them</a:t>
            </a:r>
          </a:p>
          <a:p>
            <a:r>
              <a:rPr lang="en-GB" dirty="0"/>
              <a:t>It’s what I tell every provider to do! </a:t>
            </a:r>
          </a:p>
          <a:p>
            <a:r>
              <a:rPr lang="en-GB" dirty="0"/>
              <a:t>The SAF isn’t going anywhere anytime soon </a:t>
            </a:r>
          </a:p>
          <a:p>
            <a:r>
              <a:rPr lang="en-GB" dirty="0"/>
              <a:t>Providers still need to grapple with it and present your evidence to CQC in the best possible way to showcase your service</a:t>
            </a:r>
          </a:p>
          <a:p>
            <a:r>
              <a:rPr lang="en-GB" dirty="0"/>
              <a:t>My focus is on helping you pick apart the QS, and ensure what you present to CQC, is what they are asking for, to try and attain the best possible score</a:t>
            </a:r>
          </a:p>
          <a:p>
            <a:endParaRPr lang="en-GB" dirty="0"/>
          </a:p>
        </p:txBody>
      </p:sp>
    </p:spTree>
    <p:extLst>
      <p:ext uri="{BB962C8B-B14F-4D97-AF65-F5344CB8AC3E}">
        <p14:creationId xmlns:p14="http://schemas.microsoft.com/office/powerpoint/2010/main" val="3445878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73EA6-4F51-D897-2B8A-DBA37F3FDF4C}"/>
              </a:ext>
            </a:extLst>
          </p:cNvPr>
          <p:cNvSpPr>
            <a:spLocks noGrp="1"/>
          </p:cNvSpPr>
          <p:nvPr>
            <p:ph type="title"/>
          </p:nvPr>
        </p:nvSpPr>
        <p:spPr/>
        <p:txBody>
          <a:bodyPr/>
          <a:lstStyle/>
          <a:p>
            <a:r>
              <a:rPr lang="en-GB" dirty="0"/>
              <a:t>Focus on staffing </a:t>
            </a:r>
          </a:p>
        </p:txBody>
      </p:sp>
      <p:sp>
        <p:nvSpPr>
          <p:cNvPr id="3" name="Text Placeholder 2">
            <a:extLst>
              <a:ext uri="{FF2B5EF4-FFF2-40B4-BE49-F238E27FC236}">
                <a16:creationId xmlns:a16="http://schemas.microsoft.com/office/drawing/2014/main" id="{F979DBF2-21D1-30A5-3EF8-6D0F0C3DE517}"/>
              </a:ext>
            </a:extLst>
          </p:cNvPr>
          <p:cNvSpPr>
            <a:spLocks noGrp="1"/>
          </p:cNvSpPr>
          <p:nvPr>
            <p:ph type="body" sz="half" idx="2"/>
          </p:nvPr>
        </p:nvSpPr>
        <p:spPr/>
        <p:txBody>
          <a:bodyPr/>
          <a:lstStyle/>
          <a:p>
            <a:r>
              <a:rPr lang="en-GB" dirty="0"/>
              <a:t> </a:t>
            </a:r>
          </a:p>
        </p:txBody>
      </p:sp>
      <p:sp>
        <p:nvSpPr>
          <p:cNvPr id="4" name="Content Placeholder 3">
            <a:extLst>
              <a:ext uri="{FF2B5EF4-FFF2-40B4-BE49-F238E27FC236}">
                <a16:creationId xmlns:a16="http://schemas.microsoft.com/office/drawing/2014/main" id="{FEF3D60C-CC06-34E0-E0FF-BBF452357F1A}"/>
              </a:ext>
            </a:extLst>
          </p:cNvPr>
          <p:cNvSpPr>
            <a:spLocks noGrp="1"/>
          </p:cNvSpPr>
          <p:nvPr>
            <p:ph idx="1"/>
          </p:nvPr>
        </p:nvSpPr>
        <p:spPr/>
        <p:txBody>
          <a:bodyPr/>
          <a:lstStyle/>
          <a:p>
            <a:endParaRPr lang="en-GB" dirty="0"/>
          </a:p>
          <a:p>
            <a:endParaRPr lang="en-GB" dirty="0"/>
          </a:p>
          <a:p>
            <a:pPr marL="0" indent="0">
              <a:buNone/>
            </a:pPr>
            <a:r>
              <a:rPr lang="en-GB" sz="4800" u="none" strike="noStrike" kern="0" dirty="0">
                <a:effectLst/>
              </a:rPr>
              <a:t>Four QS’s look at staffing – across the domains of SAFE, CARING &amp; WELL LED</a:t>
            </a:r>
          </a:p>
          <a:p>
            <a:endParaRPr lang="en-GB" dirty="0"/>
          </a:p>
        </p:txBody>
      </p:sp>
    </p:spTree>
    <p:extLst>
      <p:ext uri="{BB962C8B-B14F-4D97-AF65-F5344CB8AC3E}">
        <p14:creationId xmlns:p14="http://schemas.microsoft.com/office/powerpoint/2010/main" val="4259644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9C84-EF42-3531-86EC-90DB84CCD327}"/>
              </a:ext>
            </a:extLst>
          </p:cNvPr>
          <p:cNvSpPr>
            <a:spLocks noGrp="1"/>
          </p:cNvSpPr>
          <p:nvPr>
            <p:ph type="title"/>
          </p:nvPr>
        </p:nvSpPr>
        <p:spPr/>
        <p:txBody>
          <a:bodyPr/>
          <a:lstStyle/>
          <a:p>
            <a:pPr marL="0" indent="0" algn="just">
              <a:lnSpc>
                <a:spcPct val="150000"/>
              </a:lnSpc>
              <a:spcAft>
                <a:spcPts val="600"/>
              </a:spcAft>
              <a:buSzPts val="1100"/>
              <a:buNone/>
              <a:tabLst>
                <a:tab pos="457200" algn="l"/>
              </a:tabLst>
            </a:pPr>
            <a:r>
              <a:rPr lang="en-GB" u="none" strike="noStrike" kern="0" dirty="0">
                <a:effectLst/>
              </a:rPr>
              <a:t>QS 6 – Safe and effective </a:t>
            </a:r>
            <a:r>
              <a:rPr lang="en-GB" kern="0" dirty="0"/>
              <a:t>s</a:t>
            </a:r>
            <a:r>
              <a:rPr lang="en-GB" u="none" strike="noStrike" kern="0" dirty="0">
                <a:effectLst/>
              </a:rPr>
              <a:t>taffing </a:t>
            </a:r>
          </a:p>
        </p:txBody>
      </p:sp>
      <p:sp>
        <p:nvSpPr>
          <p:cNvPr id="3" name="Content Placeholder 2">
            <a:extLst>
              <a:ext uri="{FF2B5EF4-FFF2-40B4-BE49-F238E27FC236}">
                <a16:creationId xmlns:a16="http://schemas.microsoft.com/office/drawing/2014/main" id="{54543700-4CAB-35A3-56E2-230C9EE6356E}"/>
              </a:ext>
            </a:extLst>
          </p:cNvPr>
          <p:cNvSpPr>
            <a:spLocks noGrp="1"/>
          </p:cNvSpPr>
          <p:nvPr>
            <p:ph idx="1"/>
          </p:nvPr>
        </p:nvSpPr>
        <p:spPr/>
        <p:txBody>
          <a:bodyPr>
            <a:normAutofit/>
          </a:bodyPr>
          <a:lstStyle/>
          <a:p>
            <a:r>
              <a:rPr lang="en-GB" i="1" dirty="0">
                <a:effectLst/>
                <a:latin typeface="Segoe UI Semibold" panose="020B0702040204020203" pitchFamily="34" charset="0"/>
                <a:ea typeface="Times New Roman" panose="02020603050405020304" pitchFamily="18" charset="0"/>
                <a:cs typeface="Segoe UI Semibold" panose="020B0702040204020203" pitchFamily="34" charset="0"/>
              </a:rPr>
              <a:t>We make sure there are enough qualified, skilled and experienced people, who receive effective support supervision and development and work together effectively to provide safe care that meets people's individual needs</a:t>
            </a:r>
            <a:r>
              <a:rPr lang="en-GB" dirty="0">
                <a:effectLst/>
                <a:latin typeface="Segoe UI Semibold" panose="020B0702040204020203" pitchFamily="34" charset="0"/>
                <a:ea typeface="Times New Roman" panose="02020603050405020304" pitchFamily="18" charset="0"/>
                <a:cs typeface="Segoe UI Semibold" panose="020B0702040204020203" pitchFamily="34" charset="0"/>
              </a:rPr>
              <a:t>.</a:t>
            </a:r>
          </a:p>
          <a:p>
            <a:r>
              <a:rPr lang="en-GB" sz="2400" dirty="0">
                <a:effectLst/>
              </a:rPr>
              <a:t>Evidence categories</a:t>
            </a:r>
          </a:p>
          <a:p>
            <a:pPr lvl="1"/>
            <a:r>
              <a:rPr lang="en-GB" dirty="0"/>
              <a:t>people’s experience and feedback from staff and leaders</a:t>
            </a:r>
          </a:p>
          <a:p>
            <a:pPr lvl="1"/>
            <a:r>
              <a:rPr lang="en-GB" dirty="0">
                <a:effectLst/>
              </a:rPr>
              <a:t>processes:</a:t>
            </a:r>
          </a:p>
          <a:p>
            <a:pPr lvl="2"/>
            <a:r>
              <a:rPr lang="en-GB" sz="1800" dirty="0">
                <a:effectLst/>
                <a:latin typeface="Segoe UI Semilight" panose="020B0402040204020203" pitchFamily="34" charset="0"/>
                <a:cs typeface="Segoe UI Semilight" panose="020B0402040204020203" pitchFamily="34" charset="0"/>
              </a:rPr>
              <a:t>appraisals and supervision records</a:t>
            </a:r>
          </a:p>
          <a:p>
            <a:pPr lvl="2"/>
            <a:r>
              <a:rPr lang="en-GB" sz="1800" dirty="0">
                <a:effectLst/>
                <a:latin typeface="Segoe UI Semilight" panose="020B0402040204020203" pitchFamily="34" charset="0"/>
                <a:cs typeface="Segoe UI Semilight" panose="020B0402040204020203" pitchFamily="34" charset="0"/>
              </a:rPr>
              <a:t>recruitment records</a:t>
            </a:r>
          </a:p>
          <a:p>
            <a:pPr lvl="2"/>
            <a:r>
              <a:rPr lang="en-GB" sz="1800" dirty="0">
                <a:effectLst/>
                <a:latin typeface="Segoe UI Semilight" panose="020B0402040204020203" pitchFamily="34" charset="0"/>
                <a:cs typeface="Segoe UI Semilight" panose="020B0402040204020203" pitchFamily="34" charset="0"/>
              </a:rPr>
              <a:t>staff vacancy and turnover rate</a:t>
            </a:r>
          </a:p>
          <a:p>
            <a:pPr lvl="2"/>
            <a:r>
              <a:rPr lang="en-GB" sz="1800" dirty="0">
                <a:effectLst/>
                <a:latin typeface="Segoe UI Semilight" panose="020B0402040204020203" pitchFamily="34" charset="0"/>
                <a:cs typeface="Segoe UI Semilight" panose="020B0402040204020203" pitchFamily="34" charset="0"/>
              </a:rPr>
              <a:t>staffing and staff skill mix records</a:t>
            </a:r>
          </a:p>
          <a:p>
            <a:pPr lvl="2"/>
            <a:r>
              <a:rPr lang="en-GB" sz="1800" dirty="0">
                <a:effectLst/>
                <a:latin typeface="Segoe UI Semilight" panose="020B0402040204020203" pitchFamily="34" charset="0"/>
                <a:cs typeface="Segoe UI Semilight" panose="020B0402040204020203" pitchFamily="34" charset="0"/>
              </a:rPr>
              <a:t>training in communication with people with a learning disability and autistic people</a:t>
            </a:r>
          </a:p>
          <a:p>
            <a:pPr lvl="2"/>
            <a:r>
              <a:rPr lang="en-GB" sz="1800" dirty="0">
                <a:effectLst/>
                <a:latin typeface="Segoe UI Semilight" panose="020B0402040204020203" pitchFamily="34" charset="0"/>
                <a:cs typeface="Segoe UI Semilight" panose="020B0402040204020203" pitchFamily="34" charset="0"/>
              </a:rPr>
              <a:t>training, development and competency records</a:t>
            </a:r>
          </a:p>
          <a:p>
            <a:endParaRPr lang="en-GB" sz="2000" dirty="0"/>
          </a:p>
        </p:txBody>
      </p:sp>
    </p:spTree>
    <p:extLst>
      <p:ext uri="{BB962C8B-B14F-4D97-AF65-F5344CB8AC3E}">
        <p14:creationId xmlns:p14="http://schemas.microsoft.com/office/powerpoint/2010/main" val="860650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CFFF1-B188-7189-4CDF-C10731FDF0C1}"/>
              </a:ext>
            </a:extLst>
          </p:cNvPr>
          <p:cNvSpPr>
            <a:spLocks noGrp="1"/>
          </p:cNvSpPr>
          <p:nvPr>
            <p:ph type="title"/>
          </p:nvPr>
        </p:nvSpPr>
        <p:spPr/>
        <p:txBody>
          <a:bodyPr/>
          <a:lstStyle/>
          <a:p>
            <a:r>
              <a:rPr lang="en-GB" dirty="0"/>
              <a:t>What does this QS mean?</a:t>
            </a:r>
          </a:p>
        </p:txBody>
      </p:sp>
      <p:sp>
        <p:nvSpPr>
          <p:cNvPr id="3" name="Content Placeholder 2">
            <a:extLst>
              <a:ext uri="{FF2B5EF4-FFF2-40B4-BE49-F238E27FC236}">
                <a16:creationId xmlns:a16="http://schemas.microsoft.com/office/drawing/2014/main" id="{EF5DB1A6-9586-4E83-3FA1-21BE58271535}"/>
              </a:ext>
            </a:extLst>
          </p:cNvPr>
          <p:cNvSpPr>
            <a:spLocks noGrp="1"/>
          </p:cNvSpPr>
          <p:nvPr>
            <p:ph idx="1"/>
          </p:nvPr>
        </p:nvSpPr>
        <p:spPr/>
        <p:txBody>
          <a:bodyPr>
            <a:normAutofit fontScale="85000" lnSpcReduction="20000"/>
          </a:bodyPr>
          <a:lstStyle/>
          <a:p>
            <a:endParaRPr lang="en-GB" dirty="0"/>
          </a:p>
          <a:p>
            <a:r>
              <a:rPr lang="en-GB" sz="2800" u="none" strike="noStrike" dirty="0">
                <a:effectLst/>
              </a:rPr>
              <a:t>There are robust and safe recruitment practices to make sure that all staff, including agency staff and volunteers, are suitably experienced, competent and able to carry out their role</a:t>
            </a:r>
          </a:p>
          <a:p>
            <a:r>
              <a:rPr lang="en-GB" sz="2800" u="none" strike="noStrike" dirty="0">
                <a:effectLst/>
              </a:rPr>
              <a:t>Recruitment, disciplinary and capability processes are fair and are reviewed to ensure there is no disadvantage based on any specific protected equality characteristic</a:t>
            </a:r>
          </a:p>
          <a:p>
            <a:r>
              <a:rPr lang="en-GB" sz="2800" u="none" strike="noStrike" dirty="0">
                <a:effectLst/>
              </a:rPr>
              <a:t>There are appropriate staffing levels and skill mix to make sure people received consistently safe, good quality care that meets their needs</a:t>
            </a:r>
          </a:p>
          <a:p>
            <a:r>
              <a:rPr lang="en-GB" sz="2800" u="none" strike="noStrike" dirty="0">
                <a:effectLst/>
              </a:rPr>
              <a:t>Staff receive training appropriate and relevant to their role</a:t>
            </a:r>
          </a:p>
          <a:p>
            <a:r>
              <a:rPr lang="en-GB" sz="2800" dirty="0"/>
              <a:t>S</a:t>
            </a:r>
            <a:r>
              <a:rPr lang="en-GB" sz="2800" u="none" strike="noStrike" dirty="0">
                <a:effectLst/>
              </a:rPr>
              <a:t>taff receive the support they need to deliver safe care. This include supervision, appraisal and support to develop, improve services and where needed professional revalidation. </a:t>
            </a:r>
          </a:p>
          <a:p>
            <a:r>
              <a:rPr lang="en-GB" sz="2800" u="none" strike="noStrike" dirty="0">
                <a:effectLst/>
              </a:rPr>
              <a:t>Staff at all levels have opportunities to learn and poor performance is managed appropriately</a:t>
            </a:r>
          </a:p>
        </p:txBody>
      </p:sp>
    </p:spTree>
    <p:extLst>
      <p:ext uri="{BB962C8B-B14F-4D97-AF65-F5344CB8AC3E}">
        <p14:creationId xmlns:p14="http://schemas.microsoft.com/office/powerpoint/2010/main" val="3650491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CFFF1-B188-7189-4CDF-C10731FDF0C1}"/>
              </a:ext>
            </a:extLst>
          </p:cNvPr>
          <p:cNvSpPr>
            <a:spLocks noGrp="1"/>
          </p:cNvSpPr>
          <p:nvPr>
            <p:ph type="title"/>
          </p:nvPr>
        </p:nvSpPr>
        <p:spPr/>
        <p:txBody>
          <a:bodyPr/>
          <a:lstStyle/>
          <a:p>
            <a:r>
              <a:rPr lang="en-GB" dirty="0"/>
              <a:t>What does this QS mean? cont.</a:t>
            </a:r>
          </a:p>
        </p:txBody>
      </p:sp>
      <p:sp>
        <p:nvSpPr>
          <p:cNvPr id="3" name="Content Placeholder 2">
            <a:extLst>
              <a:ext uri="{FF2B5EF4-FFF2-40B4-BE49-F238E27FC236}">
                <a16:creationId xmlns:a16="http://schemas.microsoft.com/office/drawing/2014/main" id="{EF5DB1A6-9586-4E83-3FA1-21BE58271535}"/>
              </a:ext>
            </a:extLst>
          </p:cNvPr>
          <p:cNvSpPr>
            <a:spLocks noGrp="1"/>
          </p:cNvSpPr>
          <p:nvPr>
            <p:ph idx="1"/>
          </p:nvPr>
        </p:nvSpPr>
        <p:spPr/>
        <p:txBody>
          <a:bodyPr>
            <a:normAutofit/>
          </a:bodyPr>
          <a:lstStyle/>
          <a:p>
            <a:endParaRPr lang="en-GB" dirty="0"/>
          </a:p>
          <a:p>
            <a:r>
              <a:rPr lang="en-GB" sz="2800" u="none" strike="noStrike" dirty="0">
                <a:effectLst/>
              </a:rPr>
              <a:t>Sub-topics</a:t>
            </a:r>
          </a:p>
          <a:p>
            <a:pPr lvl="1"/>
            <a:r>
              <a:rPr lang="en-GB" dirty="0"/>
              <a:t>safe</a:t>
            </a:r>
            <a:r>
              <a:rPr lang="en-GB" sz="2400" dirty="0"/>
              <a:t> recruitment (including DBS)</a:t>
            </a:r>
          </a:p>
          <a:p>
            <a:pPr lvl="1"/>
            <a:r>
              <a:rPr lang="en-GB" dirty="0"/>
              <a:t>s</a:t>
            </a:r>
            <a:r>
              <a:rPr lang="en-GB" sz="2400" dirty="0"/>
              <a:t>taffing levels and skills mix</a:t>
            </a:r>
          </a:p>
          <a:p>
            <a:pPr lvl="1"/>
            <a:r>
              <a:rPr lang="en-GB" dirty="0"/>
              <a:t>s</a:t>
            </a:r>
            <a:r>
              <a:rPr lang="en-GB" sz="2400" dirty="0"/>
              <a:t>kills and qualification/revalidation</a:t>
            </a:r>
          </a:p>
          <a:p>
            <a:pPr lvl="1"/>
            <a:r>
              <a:rPr lang="en-GB" dirty="0"/>
              <a:t>l</a:t>
            </a:r>
            <a:r>
              <a:rPr lang="en-GB" sz="2400" dirty="0"/>
              <a:t>earning, development and competency</a:t>
            </a:r>
          </a:p>
          <a:p>
            <a:pPr lvl="1"/>
            <a:r>
              <a:rPr lang="en-GB" dirty="0"/>
              <a:t>s</a:t>
            </a:r>
            <a:r>
              <a:rPr lang="en-GB" sz="2400" dirty="0"/>
              <a:t>upport, supervision</a:t>
            </a:r>
          </a:p>
          <a:p>
            <a:pPr lvl="1"/>
            <a:r>
              <a:rPr lang="en-GB" dirty="0"/>
              <a:t>p</a:t>
            </a:r>
            <a:r>
              <a:rPr lang="en-GB" sz="2400" dirty="0"/>
              <a:t>erformance management</a:t>
            </a:r>
          </a:p>
          <a:p>
            <a:pPr lvl="1"/>
            <a:r>
              <a:rPr lang="en-GB" dirty="0">
                <a:effectLst/>
              </a:rPr>
              <a:t>v</a:t>
            </a:r>
            <a:r>
              <a:rPr lang="en-GB" sz="2400" dirty="0">
                <a:effectLst/>
              </a:rPr>
              <a:t>olunteers and unpaid carers</a:t>
            </a:r>
          </a:p>
        </p:txBody>
      </p:sp>
    </p:spTree>
    <p:extLst>
      <p:ext uri="{BB962C8B-B14F-4D97-AF65-F5344CB8AC3E}">
        <p14:creationId xmlns:p14="http://schemas.microsoft.com/office/powerpoint/2010/main" val="304366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CFFF1-B188-7189-4CDF-C10731FDF0C1}"/>
              </a:ext>
            </a:extLst>
          </p:cNvPr>
          <p:cNvSpPr>
            <a:spLocks noGrp="1"/>
          </p:cNvSpPr>
          <p:nvPr>
            <p:ph type="title"/>
          </p:nvPr>
        </p:nvSpPr>
        <p:spPr/>
        <p:txBody>
          <a:bodyPr/>
          <a:lstStyle/>
          <a:p>
            <a:r>
              <a:rPr lang="en-GB" dirty="0"/>
              <a:t>Which fundamental standards are engaged? </a:t>
            </a:r>
          </a:p>
        </p:txBody>
      </p:sp>
      <p:sp>
        <p:nvSpPr>
          <p:cNvPr id="3" name="Content Placeholder 2">
            <a:extLst>
              <a:ext uri="{FF2B5EF4-FFF2-40B4-BE49-F238E27FC236}">
                <a16:creationId xmlns:a16="http://schemas.microsoft.com/office/drawing/2014/main" id="{EF5DB1A6-9586-4E83-3FA1-21BE58271535}"/>
              </a:ext>
            </a:extLst>
          </p:cNvPr>
          <p:cNvSpPr>
            <a:spLocks noGrp="1"/>
          </p:cNvSpPr>
          <p:nvPr>
            <p:ph idx="1"/>
          </p:nvPr>
        </p:nvSpPr>
        <p:spPr/>
        <p:txBody>
          <a:bodyPr>
            <a:normAutofit fontScale="62500" lnSpcReduction="20000"/>
          </a:bodyPr>
          <a:lstStyle/>
          <a:p>
            <a:endParaRPr lang="en-GB" dirty="0"/>
          </a:p>
          <a:p>
            <a:pPr marL="0" indent="0">
              <a:lnSpc>
                <a:spcPct val="120000"/>
              </a:lnSpc>
              <a:buNone/>
            </a:pPr>
            <a:r>
              <a:rPr lang="en-GB" sz="3200" u="none" strike="noStrike" dirty="0">
                <a:effectLst/>
                <a:latin typeface="Segoe UI Semibold" panose="020B0702040204020203" pitchFamily="34" charset="0"/>
                <a:cs typeface="Segoe UI Semibold" panose="020B0702040204020203" pitchFamily="34" charset="0"/>
              </a:rPr>
              <a:t>Reg 12 – Safe care and treatment</a:t>
            </a:r>
            <a:endParaRPr lang="en-GB" sz="3200" u="none" strike="noStrike" dirty="0">
              <a:effectLst/>
            </a:endParaRPr>
          </a:p>
          <a:p>
            <a:pPr>
              <a:lnSpc>
                <a:spcPct val="120000"/>
              </a:lnSpc>
            </a:pPr>
            <a:r>
              <a:rPr lang="en-GB" sz="2800" dirty="0">
                <a:effectLst/>
              </a:rPr>
              <a:t>Ensuring that persons providing care and or treatment have the qualifications, skills and experience to do so safely</a:t>
            </a:r>
          </a:p>
          <a:p>
            <a:pPr>
              <a:lnSpc>
                <a:spcPct val="120000"/>
              </a:lnSpc>
            </a:pPr>
            <a:r>
              <a:rPr lang="en-GB" sz="2800" dirty="0">
                <a:effectLst/>
              </a:rPr>
              <a:t>Review all personnel / staff files</a:t>
            </a:r>
          </a:p>
          <a:p>
            <a:pPr>
              <a:lnSpc>
                <a:spcPct val="120000"/>
              </a:lnSpc>
            </a:pPr>
            <a:r>
              <a:rPr lang="en-GB" sz="2800" dirty="0">
                <a:effectLst/>
              </a:rPr>
              <a:t>Ensure every staff file has all the key information in it CQC require for a new starter. Plug any gaps with a risk assessment where information is missing, </a:t>
            </a:r>
            <a:r>
              <a:rPr lang="en-GB" sz="2800" dirty="0" err="1">
                <a:effectLst/>
              </a:rPr>
              <a:t>eg</a:t>
            </a:r>
            <a:r>
              <a:rPr lang="en-GB" sz="2800" dirty="0">
                <a:effectLst/>
              </a:rPr>
              <a:t> because someone has worked for the service for 20 years</a:t>
            </a:r>
          </a:p>
          <a:p>
            <a:pPr>
              <a:lnSpc>
                <a:spcPct val="120000"/>
              </a:lnSpc>
            </a:pPr>
            <a:r>
              <a:rPr lang="en-GB" sz="2800" dirty="0">
                <a:effectLst/>
              </a:rPr>
              <a:t>Ensure training is up to date</a:t>
            </a:r>
          </a:p>
          <a:p>
            <a:pPr>
              <a:lnSpc>
                <a:spcPct val="120000"/>
              </a:lnSpc>
            </a:pPr>
            <a:r>
              <a:rPr lang="en-GB" sz="2800" dirty="0">
                <a:effectLst/>
              </a:rPr>
              <a:t>Ensure if additional mandatory training has been introduced, everyone </a:t>
            </a:r>
            <a:r>
              <a:rPr lang="en-GB" sz="2800" u="sng" dirty="0">
                <a:effectLst/>
              </a:rPr>
              <a:t>who needs to do that training</a:t>
            </a:r>
            <a:r>
              <a:rPr lang="en-GB" sz="2800" dirty="0">
                <a:effectLst/>
              </a:rPr>
              <a:t>, has done it. Don’t set standards you can’t achieve. Mandatory training is judge by what you say is mandatory, not what Skills for Care says.</a:t>
            </a:r>
          </a:p>
          <a:p>
            <a:pPr>
              <a:lnSpc>
                <a:spcPct val="120000"/>
              </a:lnSpc>
            </a:pPr>
            <a:r>
              <a:rPr lang="en-GB" sz="2800" dirty="0">
                <a:effectLst/>
              </a:rPr>
              <a:t>Ensure appraisals and supervisions are up to date. Any gaps need plugging / staff need to be chased / policies need to be in place to stop people working if training is not complete.</a:t>
            </a:r>
          </a:p>
        </p:txBody>
      </p:sp>
    </p:spTree>
    <p:extLst>
      <p:ext uri="{BB962C8B-B14F-4D97-AF65-F5344CB8AC3E}">
        <p14:creationId xmlns:p14="http://schemas.microsoft.com/office/powerpoint/2010/main" val="2403511731"/>
      </p:ext>
    </p:extLst>
  </p:cSld>
  <p:clrMapOvr>
    <a:masterClrMapping/>
  </p:clrMapOvr>
</p:sld>
</file>

<file path=ppt/theme/theme1.xml><?xml version="1.0" encoding="utf-8"?>
<a:theme xmlns:a="http://schemas.openxmlformats.org/drawingml/2006/main" name="Hospital_16x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psons-presentation.potx" id="{19DF82E6-CCC4-4632-9FF9-E7FA458CD852}" vid="{CDDAFC2D-7673-4949-A9C5-83BE017C958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38F0DB795E7B478E50B72E915C45A8" ma:contentTypeVersion="18" ma:contentTypeDescription="Create a new document." ma:contentTypeScope="" ma:versionID="7f251404f9bbb655ef0a95f33d3b8c1f">
  <xsd:schema xmlns:xsd="http://www.w3.org/2001/XMLSchema" xmlns:xs="http://www.w3.org/2001/XMLSchema" xmlns:p="http://schemas.microsoft.com/office/2006/metadata/properties" xmlns:ns2="bc85229f-5615-42e0-8492-8b27d743a3be" xmlns:ns3="88959747-b96c-4043-8fa1-24dc33ca25a8" targetNamespace="http://schemas.microsoft.com/office/2006/metadata/properties" ma:root="true" ma:fieldsID="a1e819eb8be2e5abadb2759b33aa188e" ns2:_="" ns3:_="">
    <xsd:import namespace="bc85229f-5615-42e0-8492-8b27d743a3be"/>
    <xsd:import namespace="88959747-b96c-4043-8fa1-24dc33ca25a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85229f-5615-42e0-8492-8b27d743a3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52e1a3c-de47-4350-9309-2c419fab9c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959747-b96c-4043-8fa1-24dc33ca25a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db23908-ca50-4756-847b-d8a49c2dfe68}" ma:internalName="TaxCatchAll" ma:showField="CatchAllData" ma:web="88959747-b96c-4043-8fa1-24dc33ca25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bc85229f-5615-42e0-8492-8b27d743a3be" xsi:nil="true"/>
    <lcf76f155ced4ddcb4097134ff3c332f xmlns="bc85229f-5615-42e0-8492-8b27d743a3be">
      <Terms xmlns="http://schemas.microsoft.com/office/infopath/2007/PartnerControls"/>
    </lcf76f155ced4ddcb4097134ff3c332f>
    <TaxCatchAll xmlns="88959747-b96c-4043-8fa1-24dc33ca25a8" xsi:nil="true"/>
  </documentManagement>
</p:properties>
</file>

<file path=customXml/itemProps1.xml><?xml version="1.0" encoding="utf-8"?>
<ds:datastoreItem xmlns:ds="http://schemas.openxmlformats.org/officeDocument/2006/customXml" ds:itemID="{922995FA-5002-463A-858B-1F0B76398BC4}">
  <ds:schemaRefs>
    <ds:schemaRef ds:uri="http://schemas.microsoft.com/sharepoint/v3/contenttype/forms"/>
  </ds:schemaRefs>
</ds:datastoreItem>
</file>

<file path=customXml/itemProps2.xml><?xml version="1.0" encoding="utf-8"?>
<ds:datastoreItem xmlns:ds="http://schemas.openxmlformats.org/officeDocument/2006/customXml" ds:itemID="{788EE11F-F053-4DF5-A804-330EF7A1FB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85229f-5615-42e0-8492-8b27d743a3be"/>
    <ds:schemaRef ds:uri="88959747-b96c-4043-8fa1-24dc33ca25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59C0BF-355B-4362-B806-9A1A7483EEE3}">
  <ds:schemaRefs>
    <ds:schemaRef ds:uri="http://schemas.microsoft.com/office/infopath/2007/PartnerControls"/>
    <ds:schemaRef ds:uri="http://schemas.microsoft.com/office/2006/metadata/properties"/>
    <ds:schemaRef ds:uri="88959747-b96c-4043-8fa1-24dc33ca25a8"/>
    <ds:schemaRef ds:uri="http://schemas.microsoft.com/office/2006/documentManagement/types"/>
    <ds:schemaRef ds:uri="http://purl.org/dc/terms/"/>
    <ds:schemaRef ds:uri="http://schemas.openxmlformats.org/package/2006/metadata/core-properties"/>
    <ds:schemaRef ds:uri="http://purl.org/dc/elements/1.1/"/>
    <ds:schemaRef ds:uri="b9835559-7a1c-4d7b-b9f7-3b9fd0027f97"/>
    <ds:schemaRef ds:uri="http://www.w3.org/XML/1998/namespace"/>
    <ds:schemaRef ds:uri="http://purl.org/dc/dcmitype/"/>
    <ds:schemaRef ds:uri="15c13d7c-039e-473e-bb78-0927f23cde09"/>
    <ds:schemaRef ds:uri="bc85229f-5615-42e0-8492-8b27d743a3be"/>
  </ds:schemaRefs>
</ds:datastoreItem>
</file>

<file path=docProps/app.xml><?xml version="1.0" encoding="utf-8"?>
<Properties xmlns="http://schemas.openxmlformats.org/officeDocument/2006/extended-properties" xmlns:vt="http://schemas.openxmlformats.org/officeDocument/2006/docPropsVTypes">
  <Template>blank</Template>
  <TotalTime>1230</TotalTime>
  <Words>2603</Words>
  <Application>Microsoft Office PowerPoint</Application>
  <PresentationFormat>Widescreen</PresentationFormat>
  <Paragraphs>280</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Segoe UI Semibold</vt:lpstr>
      <vt:lpstr>Segoe UI Semilight</vt:lpstr>
      <vt:lpstr>Hospital_16x9</vt:lpstr>
      <vt:lpstr>CQC single assessment framework</vt:lpstr>
      <vt:lpstr>Introductions</vt:lpstr>
      <vt:lpstr>Where are we now? </vt:lpstr>
      <vt:lpstr>What about all the adverse publicity?</vt:lpstr>
      <vt:lpstr>Focus on staffing </vt:lpstr>
      <vt:lpstr>QS 6 – Safe and effective staffing </vt:lpstr>
      <vt:lpstr>What does this QS mean?</vt:lpstr>
      <vt:lpstr>What does this QS mean? cont.</vt:lpstr>
      <vt:lpstr>Which fundamental standards are engaged? </vt:lpstr>
      <vt:lpstr>Which fundamental standards are engaged? </vt:lpstr>
      <vt:lpstr>Which fundamental standards are engaged? </vt:lpstr>
      <vt:lpstr>Conclusion</vt:lpstr>
      <vt:lpstr>QS 19 – Workforce wellbeing and enablement</vt:lpstr>
      <vt:lpstr>What this QS means</vt:lpstr>
      <vt:lpstr>What this QS means, cont.</vt:lpstr>
      <vt:lpstr>Which fundamental standards are engaged? </vt:lpstr>
      <vt:lpstr>Which fundamental standards are engaged? </vt:lpstr>
      <vt:lpstr>Conclusion</vt:lpstr>
      <vt:lpstr>QS 29 – Freedom to speak up </vt:lpstr>
      <vt:lpstr>What this QS means</vt:lpstr>
      <vt:lpstr>What this QS means, cont.</vt:lpstr>
      <vt:lpstr>Which fundamental standards are engaged? </vt:lpstr>
      <vt:lpstr>Which fundamental standards are engaged? </vt:lpstr>
      <vt:lpstr>Conclusion</vt:lpstr>
      <vt:lpstr>QS 30 – Workforce equality, diversity and inclusion </vt:lpstr>
      <vt:lpstr>What this QS means</vt:lpstr>
      <vt:lpstr>What this QS means, cont.</vt:lpstr>
      <vt:lpstr>Which fundamental standards are engaged? </vt:lpstr>
      <vt:lpstr>Conclusion</vt:lpstr>
      <vt:lpstr>Overall conclusion</vt:lpstr>
      <vt:lpstr>Seek advice</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CQC Single Assessment Framework</dc:title>
  <dc:creator>Philippa Doyle (HEMPSONS)</dc:creator>
  <cp:lastModifiedBy>Heather Bellis (HEMPSONS)</cp:lastModifiedBy>
  <cp:revision>14</cp:revision>
  <dcterms:created xsi:type="dcterms:W3CDTF">2024-01-16T14:33:00Z</dcterms:created>
  <dcterms:modified xsi:type="dcterms:W3CDTF">2024-08-15T09:59:57Z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0x0101000538F0DB795E7B478E50B72E915C45A8</vt:lpwstr>
  </property>
  <property fmtid="{D5CDD505-2E9C-101B-9397-08002B2CF9AE}" pid="3" name="Order">
    <vt:r8>448300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