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6" r:id="rId1"/>
    <p:sldMasterId id="2147484218" r:id="rId2"/>
  </p:sldMasterIdLst>
  <p:notesMasterIdLst>
    <p:notesMasterId r:id="rId13"/>
  </p:notesMasterIdLst>
  <p:sldIdLst>
    <p:sldId id="267" r:id="rId3"/>
    <p:sldId id="316" r:id="rId4"/>
    <p:sldId id="297" r:id="rId5"/>
    <p:sldId id="303" r:id="rId6"/>
    <p:sldId id="302" r:id="rId7"/>
    <p:sldId id="304" r:id="rId8"/>
    <p:sldId id="294" r:id="rId9"/>
    <p:sldId id="368" r:id="rId10"/>
    <p:sldId id="317" r:id="rId11"/>
    <p:sldId id="36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Ubuntu" panose="020B0604020202020204" charset="0"/>
      <p:regular r:id="rId20"/>
      <p:bold r:id="rId21"/>
      <p:italic r:id="rId22"/>
      <p:boldItalic r:id="rId23"/>
    </p:embeddedFont>
  </p:embeddedFont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E7F2"/>
    <a:srgbClr val="5A0066"/>
    <a:srgbClr val="004C22"/>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40" autoAdjust="0"/>
  </p:normalViewPr>
  <p:slideViewPr>
    <p:cSldViewPr snapToGrid="0">
      <p:cViewPr varScale="1">
        <p:scale>
          <a:sx n="45" d="100"/>
          <a:sy n="45" d="100"/>
        </p:scale>
        <p:origin x="1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138A5-9798-40E3-9895-3504CF0DCD6E}" type="datetimeFigureOut">
              <a:rPr lang="en-GB" smtClean="0"/>
              <a:t>13/02/2026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5C4E3-9E15-4143-9597-4B996F6F9D48}" type="slidenum">
              <a:rPr lang="en-GB" smtClean="0"/>
              <a:t>‹#›</a:t>
            </a:fld>
            <a:endParaRPr lang="en-GB"/>
          </a:p>
        </p:txBody>
      </p:sp>
    </p:spTree>
    <p:extLst>
      <p:ext uri="{BB962C8B-B14F-4D97-AF65-F5344CB8AC3E}">
        <p14:creationId xmlns:p14="http://schemas.microsoft.com/office/powerpoint/2010/main" val="352050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25C4E3-9E15-4143-9597-4B996F6F9D48}" type="slidenum">
              <a:rPr lang="en-GB" smtClean="0"/>
              <a:t>3</a:t>
            </a:fld>
            <a:endParaRPr lang="en-GB"/>
          </a:p>
        </p:txBody>
      </p:sp>
    </p:spTree>
    <p:extLst>
      <p:ext uri="{BB962C8B-B14F-4D97-AF65-F5344CB8AC3E}">
        <p14:creationId xmlns:p14="http://schemas.microsoft.com/office/powerpoint/2010/main" val="246734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D11741-B838-40C4-A5BC-B5F937EFCEA4}" type="slidenum">
              <a:rPr lang="en-GB" smtClean="0"/>
              <a:t>7</a:t>
            </a:fld>
            <a:endParaRPr lang="en-GB"/>
          </a:p>
        </p:txBody>
      </p:sp>
    </p:spTree>
    <p:extLst>
      <p:ext uri="{BB962C8B-B14F-4D97-AF65-F5344CB8AC3E}">
        <p14:creationId xmlns:p14="http://schemas.microsoft.com/office/powerpoint/2010/main" val="69112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4F1AD-0A71-C7C0-F6E5-9C03C0D58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F67D8-C018-BA51-A1A1-ADBEE4C41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8B72B-0F78-411C-5C07-0DC78B466F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B9409-75E3-35BC-4003-503C9DA9C47D}"/>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4D11741-B838-40C4-A5BC-B5F937EFCEA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48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mailto:preferences@mills-reeve.com?subject=Preferences%20Request" TargetMode="External"/><Relationship Id="rId4" Type="http://schemas.openxmlformats.org/officeDocument/2006/relationships/hyperlink" Target="http://www.preferences.mills-reeve.com/"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9988" y="56038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pic>
        <p:nvPicPr>
          <p:cNvPr id="7" name="Picture 6" descr="Graphical user interface, icon&#10;&#10;Description automatically generated">
            <a:extLst>
              <a:ext uri="{FF2B5EF4-FFF2-40B4-BE49-F238E27FC236}">
                <a16:creationId xmlns:a16="http://schemas.microsoft.com/office/drawing/2014/main" id="{7043CD2C-DD4B-437E-862B-A615A33FC7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6967" y="2854800"/>
            <a:ext cx="5665033" cy="4003200"/>
          </a:xfrm>
          <a:prstGeom prst="rect">
            <a:avLst/>
          </a:prstGeom>
        </p:spPr>
      </p:pic>
    </p:spTree>
    <p:extLst>
      <p:ext uri="{BB962C8B-B14F-4D97-AF65-F5344CB8AC3E}">
        <p14:creationId xmlns:p14="http://schemas.microsoft.com/office/powerpoint/2010/main" val="178874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Slide_AeroDefenc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5050" y="2562225"/>
            <a:ext cx="451008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338854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Slide_Automotiv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5338" y="2846388"/>
            <a:ext cx="4545012"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409284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Slide_Education">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2441575"/>
            <a:ext cx="46577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14177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Slide_Charities">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8650" y="2735263"/>
            <a:ext cx="35115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3565040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Slide_FoodAgri">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9913" y="2535238"/>
            <a:ext cx="4649787"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64178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Slide_Governmen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7438" y="2193925"/>
            <a:ext cx="4322762"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135288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Slide_Healthcar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988" y="2246313"/>
            <a:ext cx="4217987"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3110487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Slide_Insuranc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2257425"/>
            <a:ext cx="44545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89213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Slide_International">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2275" y="2717800"/>
            <a:ext cx="371792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184023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Slide_LifeScience">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325" y="2579688"/>
            <a:ext cx="3856038"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421346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andConten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6549" y="267299"/>
            <a:ext cx="11523663" cy="1143000"/>
          </a:xfrm>
        </p:spPr>
        <p:txBody>
          <a:bodyPr/>
          <a:lstStyle>
            <a:lvl1pPr>
              <a:defRPr b="1">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336550" y="1475117"/>
            <a:ext cx="11523663" cy="44512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30972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Slide_PrivateWealth">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2188" y="2530475"/>
            <a:ext cx="4329112"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015394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Slide_MIdMarke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2579688"/>
            <a:ext cx="3992563"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239563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Slide_RealEstateInvestmen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6613" y="1992313"/>
            <a:ext cx="45735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077645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Slide_Spor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9613" y="2157413"/>
            <a:ext cx="4700587"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3131671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Slide_Tech">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1175" y="2198688"/>
            <a:ext cx="489902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3270353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pic>
        <p:nvPicPr>
          <p:cNvPr id="3" name="Picture 2" descr="A long shot of a road&#10;&#10;Description automatically generated">
            <a:extLst>
              <a:ext uri="{FF2B5EF4-FFF2-40B4-BE49-F238E27FC236}">
                <a16:creationId xmlns:a16="http://schemas.microsoft.com/office/drawing/2014/main" id="{21956338-C7D7-7CE9-6CB0-440E8E6104BC}"/>
              </a:ext>
            </a:extLst>
          </p:cNvPr>
          <p:cNvPicPr>
            <a:picLocks noChangeAspect="1"/>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253" b="3873"/>
          <a:stretch/>
        </p:blipFill>
        <p:spPr>
          <a:xfrm>
            <a:off x="20" y="1282"/>
            <a:ext cx="12191980" cy="6856718"/>
          </a:xfrm>
          <a:prstGeom prst="rect">
            <a:avLst/>
          </a:prstGeom>
        </p:spPr>
      </p:pic>
    </p:spTree>
    <p:extLst>
      <p:ext uri="{BB962C8B-B14F-4D97-AF65-F5344CB8AC3E}">
        <p14:creationId xmlns:p14="http://schemas.microsoft.com/office/powerpoint/2010/main" val="3393847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25Strateg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C6B72-136D-EFFF-6820-F3A8200AE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8056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9118941-A58E-E00F-4DC1-D8D6B09F8C9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5547" y="-125506"/>
            <a:ext cx="10380905" cy="734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65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25Strategy">
    <p:spTree>
      <p:nvGrpSpPr>
        <p:cNvPr id="1" name=""/>
        <p:cNvGrpSpPr/>
        <p:nvPr/>
      </p:nvGrpSpPr>
      <p:grpSpPr>
        <a:xfrm>
          <a:off x="0" y="0"/>
          <a:ext cx="0" cy="0"/>
          <a:chOff x="0" y="0"/>
          <a:chExt cx="0" cy="0"/>
        </a:xfrm>
      </p:grpSpPr>
      <p:pic>
        <p:nvPicPr>
          <p:cNvPr id="6" name="Picture 5" descr="A diagram of values driven&#10;&#10;AI-generated content may be incorrect.">
            <a:extLst>
              <a:ext uri="{FF2B5EF4-FFF2-40B4-BE49-F238E27FC236}">
                <a16:creationId xmlns:a16="http://schemas.microsoft.com/office/drawing/2014/main" id="{32E482C8-1349-80EB-A8D1-3A457BD61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8056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pic>
        <p:nvPicPr>
          <p:cNvPr id="4" name="Picture 3" descr="A group of people with different colored icons&#10;&#10;AI-generated content may be incorrect.">
            <a:extLst>
              <a:ext uri="{FF2B5EF4-FFF2-40B4-BE49-F238E27FC236}">
                <a16:creationId xmlns:a16="http://schemas.microsoft.com/office/drawing/2014/main" id="{573B46DC-10E7-C83C-023F-FC5A2AAC60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273"/>
            <a:ext cx="12192000" cy="6411453"/>
          </a:xfrm>
          <a:prstGeom prst="rect">
            <a:avLst/>
          </a:prstGeom>
        </p:spPr>
      </p:pic>
    </p:spTree>
    <p:extLst>
      <p:ext uri="{BB962C8B-B14F-4D97-AF65-F5344CB8AC3E}">
        <p14:creationId xmlns:p14="http://schemas.microsoft.com/office/powerpoint/2010/main" val="114886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6549" y="267299"/>
            <a:ext cx="11523663" cy="1143000"/>
          </a:xfrm>
        </p:spPr>
        <p:txBody>
          <a:bodyPr/>
          <a:lstStyle>
            <a:lvl1pPr>
              <a:defRPr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4157796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YouFinal">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50323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22250" y="1204913"/>
            <a:ext cx="80343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7200" dirty="0"/>
              <a:t>Thank you</a:t>
            </a:r>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7763" y="3937000"/>
            <a:ext cx="29924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36550" y="6046788"/>
            <a:ext cx="405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dirty="0"/>
              <a:t>www.mills-reeve.com</a:t>
            </a:r>
          </a:p>
        </p:txBody>
      </p:sp>
      <p:sp>
        <p:nvSpPr>
          <p:cNvPr id="6" name="TextBox 5"/>
          <p:cNvSpPr txBox="1"/>
          <p:nvPr/>
        </p:nvSpPr>
        <p:spPr>
          <a:xfrm>
            <a:off x="336550" y="3130550"/>
            <a:ext cx="8326438" cy="2192908"/>
          </a:xfrm>
          <a:prstGeom prst="rect">
            <a:avLst/>
          </a:prstGeom>
          <a:noFill/>
        </p:spPr>
        <p:txBody>
          <a:bodyPr>
            <a:spAutoFit/>
          </a:bodyPr>
          <a:lstStyle/>
          <a:p>
            <a:pPr>
              <a:defRPr/>
            </a:pPr>
            <a:r>
              <a:rPr lang="en-GB" sz="1050" dirty="0">
                <a:solidFill>
                  <a:schemeClr val="accent3"/>
                </a:solidFill>
              </a:rPr>
              <a:t>Mills &amp; Reeve LLP is a limited liability partnership authorised and regulated by the Solicitors Regulation Authority and registered in England and Wales with registered number OC326165. Its registered office is at 7th &amp; 8th floors, 24 King William Street, London, EC4R 9AT, which is the London office of Mills &amp; Reeve LLP. A list of members may be inspected at any of the LLP's offices. The term "partner" is used to refer to a member of Mills &amp; Reeve LLP.</a:t>
            </a:r>
          </a:p>
          <a:p>
            <a:pPr>
              <a:defRPr/>
            </a:pPr>
            <a:endParaRPr lang="en-GB" sz="1050" dirty="0">
              <a:solidFill>
                <a:schemeClr val="accent3"/>
              </a:solidFill>
            </a:endParaRPr>
          </a:p>
          <a:p>
            <a:pPr>
              <a:defRPr/>
            </a:pPr>
            <a:r>
              <a:rPr lang="en-GB" sz="1050" dirty="0">
                <a:solidFill>
                  <a:schemeClr val="accent3"/>
                </a:solidFill>
              </a:rPr>
              <a:t>The contents of this document are copyright © Mills &amp; Reeve LLP. All rights reserved. This document contains general advice and comments only and therefore specific legal advice should be taken before reliance is placed upon it in any particular circumstances. Where hyperlinks are provided to third party websites, Mills &amp; Reeve LLP is not responsible for the content of such sites.</a:t>
            </a:r>
          </a:p>
          <a:p>
            <a:pPr>
              <a:defRPr/>
            </a:pPr>
            <a:endParaRPr lang="en-GB" sz="1050" dirty="0">
              <a:solidFill>
                <a:schemeClr val="accent3"/>
              </a:solidFill>
            </a:endParaRPr>
          </a:p>
          <a:p>
            <a:pPr>
              <a:defRPr/>
            </a:pPr>
            <a:r>
              <a:rPr lang="en-GB" sz="1050" dirty="0">
                <a:solidFill>
                  <a:schemeClr val="accent3"/>
                </a:solidFill>
              </a:rPr>
              <a:t>Mills &amp; Reeve LLP will process your personal data in accordance with the data protection and privacy</a:t>
            </a:r>
            <a:r>
              <a:rPr lang="en-GB" sz="1050" baseline="0" dirty="0">
                <a:solidFill>
                  <a:schemeClr val="accent3"/>
                </a:solidFill>
              </a:rPr>
              <a:t> laws applicable to the firm (including, as applicable: the Data Protection Act 2018, the UK GDPR and the EU GDPR)</a:t>
            </a:r>
            <a:r>
              <a:rPr lang="en-GB" sz="1050" dirty="0">
                <a:solidFill>
                  <a:schemeClr val="accent3"/>
                </a:solidFill>
              </a:rPr>
              <a:t>.  You can set your marketing preferences or unsubscribe at any time from Mills &amp; Reeve LLP marketing communications at </a:t>
            </a:r>
            <a:r>
              <a:rPr lang="en-GB" sz="1050" u="sng" dirty="0">
                <a:solidFill>
                  <a:schemeClr val="accent3"/>
                </a:solidFill>
                <a:hlinkClick r:id="rId4"/>
              </a:rPr>
              <a:t>www.preferences.mills-reeve.com</a:t>
            </a:r>
            <a:r>
              <a:rPr lang="en-GB" sz="1050" dirty="0">
                <a:solidFill>
                  <a:schemeClr val="accent3"/>
                </a:solidFill>
              </a:rPr>
              <a:t> or by emailing </a:t>
            </a:r>
            <a:r>
              <a:rPr lang="en-GB" sz="1050" u="sng" dirty="0">
                <a:solidFill>
                  <a:schemeClr val="accent3"/>
                </a:solidFill>
                <a:hlinkClick r:id="rId5"/>
              </a:rPr>
              <a:t>preferences@mills-reeve.com</a:t>
            </a:r>
            <a:r>
              <a:rPr lang="en-GB" sz="1050" u="sng" dirty="0">
                <a:solidFill>
                  <a:schemeClr val="accent3"/>
                </a:solidFill>
              </a:rPr>
              <a:t> </a:t>
            </a:r>
            <a:r>
              <a:rPr lang="en-GB" sz="1050" dirty="0">
                <a:solidFill>
                  <a:schemeClr val="accent3"/>
                </a:solidFill>
              </a:rPr>
              <a:t>  T +44(0)344 880 2666</a:t>
            </a:r>
          </a:p>
        </p:txBody>
      </p:sp>
    </p:spTree>
    <p:extLst>
      <p:ext uri="{BB962C8B-B14F-4D97-AF65-F5344CB8AC3E}">
        <p14:creationId xmlns:p14="http://schemas.microsoft.com/office/powerpoint/2010/main" val="1164586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hankYouFinal">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50323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93084" y="838531"/>
            <a:ext cx="8035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7200" dirty="0"/>
              <a:t>Thank you</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2609850"/>
            <a:ext cx="433705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36550" y="6046788"/>
            <a:ext cx="405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dirty="0"/>
              <a:t>www.mills-reeve.com</a:t>
            </a:r>
          </a:p>
        </p:txBody>
      </p:sp>
      <p:sp>
        <p:nvSpPr>
          <p:cNvPr id="15" name="TextBox 14"/>
          <p:cNvSpPr txBox="1">
            <a:spLocks noChangeArrowheads="1"/>
          </p:cNvSpPr>
          <p:nvPr/>
        </p:nvSpPr>
        <p:spPr bwMode="auto">
          <a:xfrm>
            <a:off x="596900" y="2100263"/>
            <a:ext cx="54324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16" name="TextBox 15"/>
          <p:cNvSpPr txBox="1">
            <a:spLocks noChangeArrowheads="1"/>
          </p:cNvSpPr>
          <p:nvPr/>
        </p:nvSpPr>
        <p:spPr bwMode="auto">
          <a:xfrm>
            <a:off x="596900" y="3817938"/>
            <a:ext cx="54324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12" name="Text Placeholder 15"/>
          <p:cNvSpPr>
            <a:spLocks noGrp="1"/>
          </p:cNvSpPr>
          <p:nvPr>
            <p:ph type="body" sz="quarter" idx="13"/>
          </p:nvPr>
        </p:nvSpPr>
        <p:spPr>
          <a:xfrm>
            <a:off x="596900" y="2480868"/>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13" name="Text Placeholder 15"/>
          <p:cNvSpPr>
            <a:spLocks noGrp="1"/>
          </p:cNvSpPr>
          <p:nvPr>
            <p:ph type="body" sz="quarter" idx="14"/>
          </p:nvPr>
        </p:nvSpPr>
        <p:spPr>
          <a:xfrm>
            <a:off x="1742536" y="2779741"/>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14" name="Text Placeholder 15"/>
          <p:cNvSpPr>
            <a:spLocks noGrp="1"/>
          </p:cNvSpPr>
          <p:nvPr>
            <p:ph type="body" sz="quarter" idx="15"/>
          </p:nvPr>
        </p:nvSpPr>
        <p:spPr>
          <a:xfrm>
            <a:off x="914400" y="3099490"/>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
        <p:nvSpPr>
          <p:cNvPr id="35" name="Text Placeholder 15"/>
          <p:cNvSpPr>
            <a:spLocks noGrp="1"/>
          </p:cNvSpPr>
          <p:nvPr>
            <p:ph type="body" sz="quarter" idx="19"/>
          </p:nvPr>
        </p:nvSpPr>
        <p:spPr>
          <a:xfrm>
            <a:off x="596900" y="4198817"/>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36" name="Text Placeholder 15"/>
          <p:cNvSpPr>
            <a:spLocks noGrp="1"/>
          </p:cNvSpPr>
          <p:nvPr>
            <p:ph type="body" sz="quarter" idx="20"/>
          </p:nvPr>
        </p:nvSpPr>
        <p:spPr>
          <a:xfrm>
            <a:off x="1742536" y="4497690"/>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37" name="Text Placeholder 15"/>
          <p:cNvSpPr>
            <a:spLocks noGrp="1"/>
          </p:cNvSpPr>
          <p:nvPr>
            <p:ph type="body" sz="quarter" idx="21"/>
          </p:nvPr>
        </p:nvSpPr>
        <p:spPr>
          <a:xfrm>
            <a:off x="914400" y="4817439"/>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Tree>
    <p:extLst>
      <p:ext uri="{BB962C8B-B14F-4D97-AF65-F5344CB8AC3E}">
        <p14:creationId xmlns:p14="http://schemas.microsoft.com/office/powerpoint/2010/main" val="1087258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ankYouFinal">
    <p:spTree>
      <p:nvGrpSpPr>
        <p:cNvPr id="1" name=""/>
        <p:cNvGrpSpPr/>
        <p:nvPr/>
      </p:nvGrpSpPr>
      <p:grpSpPr>
        <a:xfrm>
          <a:off x="0" y="0"/>
          <a:ext cx="0" cy="0"/>
          <a:chOff x="0" y="0"/>
          <a:chExt cx="0" cy="0"/>
        </a:xfrm>
      </p:grpSpPr>
      <p:pic>
        <p:nvPicPr>
          <p:cNvPr id="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50323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67204" y="865098"/>
            <a:ext cx="8035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7200" dirty="0"/>
              <a:t>Thank you</a:t>
            </a:r>
          </a:p>
        </p:txBody>
      </p:sp>
      <p:pic>
        <p:nvPicPr>
          <p:cNvPr id="1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8800" y="3817938"/>
            <a:ext cx="3144838"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36550" y="6046788"/>
            <a:ext cx="405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dirty="0"/>
              <a:t>www.mills-reeve.com</a:t>
            </a:r>
          </a:p>
        </p:txBody>
      </p:sp>
      <p:sp>
        <p:nvSpPr>
          <p:cNvPr id="18" name="TextBox 17"/>
          <p:cNvSpPr txBox="1">
            <a:spLocks noChangeArrowheads="1"/>
          </p:cNvSpPr>
          <p:nvPr/>
        </p:nvSpPr>
        <p:spPr bwMode="auto">
          <a:xfrm>
            <a:off x="596900" y="2100263"/>
            <a:ext cx="54324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19" name="TextBox 18"/>
          <p:cNvSpPr txBox="1">
            <a:spLocks noChangeArrowheads="1"/>
          </p:cNvSpPr>
          <p:nvPr/>
        </p:nvSpPr>
        <p:spPr bwMode="auto">
          <a:xfrm>
            <a:off x="6029325" y="2100263"/>
            <a:ext cx="54308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20" name="TextBox 19"/>
          <p:cNvSpPr txBox="1">
            <a:spLocks noChangeArrowheads="1"/>
          </p:cNvSpPr>
          <p:nvPr/>
        </p:nvSpPr>
        <p:spPr bwMode="auto">
          <a:xfrm>
            <a:off x="596900" y="3817938"/>
            <a:ext cx="54324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dirty="0">
                <a:solidFill>
                  <a:srgbClr val="000000"/>
                </a:solidFill>
              </a:rPr>
              <a:t>Call or email:</a:t>
            </a:r>
          </a:p>
          <a:p>
            <a:pPr eaLnBrk="1" hangingPunct="1">
              <a:defRPr/>
            </a:pPr>
            <a:endParaRPr lang="en-GB" altLang="en-US" sz="2200" dirty="0">
              <a:solidFill>
                <a:srgbClr val="000000"/>
              </a:solidFill>
            </a:endParaRPr>
          </a:p>
          <a:p>
            <a:pPr eaLnBrk="1" hangingPunct="1">
              <a:defRPr/>
            </a:pPr>
            <a:r>
              <a:rPr lang="en-GB" altLang="en-US" sz="2200" dirty="0">
                <a:solidFill>
                  <a:srgbClr val="000000"/>
                </a:solidFill>
              </a:rPr>
              <a:t>T: +44(0)</a:t>
            </a:r>
          </a:p>
          <a:p>
            <a:pPr eaLnBrk="1" hangingPunct="1">
              <a:defRPr/>
            </a:pPr>
            <a:r>
              <a:rPr lang="en-GB" altLang="en-US" sz="2200" dirty="0">
                <a:solidFill>
                  <a:srgbClr val="000000"/>
                </a:solidFill>
              </a:rPr>
              <a:t>E:</a:t>
            </a:r>
            <a:endParaRPr lang="en-GB" altLang="en-US" sz="2200" dirty="0"/>
          </a:p>
        </p:txBody>
      </p:sp>
      <p:sp>
        <p:nvSpPr>
          <p:cNvPr id="12" name="Text Placeholder 15"/>
          <p:cNvSpPr>
            <a:spLocks noGrp="1"/>
          </p:cNvSpPr>
          <p:nvPr>
            <p:ph type="body" sz="quarter" idx="13"/>
          </p:nvPr>
        </p:nvSpPr>
        <p:spPr>
          <a:xfrm>
            <a:off x="596900" y="2480868"/>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13" name="Text Placeholder 15"/>
          <p:cNvSpPr>
            <a:spLocks noGrp="1"/>
          </p:cNvSpPr>
          <p:nvPr>
            <p:ph type="body" sz="quarter" idx="14"/>
          </p:nvPr>
        </p:nvSpPr>
        <p:spPr>
          <a:xfrm>
            <a:off x="1742536" y="2779741"/>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14" name="Text Placeholder 15"/>
          <p:cNvSpPr>
            <a:spLocks noGrp="1"/>
          </p:cNvSpPr>
          <p:nvPr>
            <p:ph type="body" sz="quarter" idx="15"/>
          </p:nvPr>
        </p:nvSpPr>
        <p:spPr>
          <a:xfrm>
            <a:off x="914400" y="3099490"/>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
        <p:nvSpPr>
          <p:cNvPr id="31" name="Text Placeholder 15"/>
          <p:cNvSpPr>
            <a:spLocks noGrp="1"/>
          </p:cNvSpPr>
          <p:nvPr>
            <p:ph type="body" sz="quarter" idx="16"/>
          </p:nvPr>
        </p:nvSpPr>
        <p:spPr>
          <a:xfrm>
            <a:off x="6028666" y="2480868"/>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32" name="Text Placeholder 15"/>
          <p:cNvSpPr>
            <a:spLocks noGrp="1"/>
          </p:cNvSpPr>
          <p:nvPr>
            <p:ph type="body" sz="quarter" idx="17"/>
          </p:nvPr>
        </p:nvSpPr>
        <p:spPr>
          <a:xfrm>
            <a:off x="7174302" y="2779741"/>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33" name="Text Placeholder 15"/>
          <p:cNvSpPr>
            <a:spLocks noGrp="1"/>
          </p:cNvSpPr>
          <p:nvPr>
            <p:ph type="body" sz="quarter" idx="18"/>
          </p:nvPr>
        </p:nvSpPr>
        <p:spPr>
          <a:xfrm>
            <a:off x="6346166" y="3099490"/>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
        <p:nvSpPr>
          <p:cNvPr id="35" name="Text Placeholder 15"/>
          <p:cNvSpPr>
            <a:spLocks noGrp="1"/>
          </p:cNvSpPr>
          <p:nvPr>
            <p:ph type="body" sz="quarter" idx="19"/>
          </p:nvPr>
        </p:nvSpPr>
        <p:spPr>
          <a:xfrm>
            <a:off x="596900" y="4198817"/>
            <a:ext cx="3224602"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36" name="Text Placeholder 15"/>
          <p:cNvSpPr>
            <a:spLocks noGrp="1"/>
          </p:cNvSpPr>
          <p:nvPr>
            <p:ph type="body" sz="quarter" idx="20"/>
          </p:nvPr>
        </p:nvSpPr>
        <p:spPr>
          <a:xfrm>
            <a:off x="1742536" y="4497690"/>
            <a:ext cx="3797300"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baseline="0">
                <a:latin typeface="+mj-lt"/>
              </a:defRPr>
            </a:lvl5pPr>
          </a:lstStyle>
          <a:p>
            <a:pPr lvl="0"/>
            <a:r>
              <a:rPr lang="en-US" noProof="0"/>
              <a:t>Edit Master text styles</a:t>
            </a:r>
          </a:p>
        </p:txBody>
      </p:sp>
      <p:sp>
        <p:nvSpPr>
          <p:cNvPr id="37" name="Text Placeholder 15"/>
          <p:cNvSpPr>
            <a:spLocks noGrp="1"/>
          </p:cNvSpPr>
          <p:nvPr>
            <p:ph type="body" sz="quarter" idx="21"/>
          </p:nvPr>
        </p:nvSpPr>
        <p:spPr>
          <a:xfrm>
            <a:off x="914400" y="4817439"/>
            <a:ext cx="4625436" cy="298873"/>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2200" baseline="0">
                <a:latin typeface="+mj-lt"/>
              </a:defRPr>
            </a:lvl1pPr>
            <a:lvl5pPr marL="1828800" indent="0">
              <a:buNone/>
              <a:defRPr sz="3200">
                <a:latin typeface="+mj-lt"/>
              </a:defRPr>
            </a:lvl5pPr>
          </a:lstStyle>
          <a:p>
            <a:pPr lvl="0"/>
            <a:r>
              <a:rPr lang="en-US" noProof="0"/>
              <a:t>Edit Master text styles</a:t>
            </a:r>
          </a:p>
        </p:txBody>
      </p:sp>
    </p:spTree>
    <p:extLst>
      <p:ext uri="{BB962C8B-B14F-4D97-AF65-F5344CB8AC3E}">
        <p14:creationId xmlns:p14="http://schemas.microsoft.com/office/powerpoint/2010/main" val="4283951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in Text Content">
    <p:spTree>
      <p:nvGrpSpPr>
        <p:cNvPr id="1" name=""/>
        <p:cNvGrpSpPr/>
        <p:nvPr/>
      </p:nvGrpSpPr>
      <p:grpSpPr>
        <a:xfrm>
          <a:off x="0" y="0"/>
          <a:ext cx="0" cy="0"/>
          <a:chOff x="0" y="0"/>
          <a:chExt cx="0" cy="0"/>
        </a:xfrm>
      </p:grpSpPr>
      <p:sp>
        <p:nvSpPr>
          <p:cNvPr id="19" name="Freeform 10">
            <a:extLst>
              <a:ext uri="{FF2B5EF4-FFF2-40B4-BE49-F238E27FC236}">
                <a16:creationId xmlns:a16="http://schemas.microsoft.com/office/drawing/2014/main" id="{9225CC9A-6ED1-BBB5-71E9-7091D66C701B}"/>
              </a:ext>
            </a:extLst>
          </p:cNvPr>
          <p:cNvSpPr/>
          <p:nvPr userDrawn="1"/>
        </p:nvSpPr>
        <p:spPr>
          <a:xfrm rot="5400000">
            <a:off x="665635" y="-514209"/>
            <a:ext cx="1527286" cy="2555706"/>
          </a:xfrm>
          <a:prstGeom prst="rect">
            <a:avLst/>
          </a:prstGeom>
          <a:blipFill>
            <a:blip r:embed="rId2">
              <a:alphaModFix amt="80000"/>
              <a:extLst>
                <a:ext uri="{96DAC541-7B7A-43D3-8B79-37D633B846F1}">
                  <asvg:svgBlip xmlns:asvg="http://schemas.microsoft.com/office/drawing/2016/SVG/main" r:embed="rId3"/>
                </a:ext>
              </a:extLst>
            </a:blip>
            <a:stretch>
              <a:fillRect l="-25350"/>
            </a:stretch>
          </a:blipFill>
        </p:spPr>
        <p:txBody>
          <a:bodyPr/>
          <a:lstStyle/>
          <a:p>
            <a:endParaRPr lang="en-GB" dirty="0"/>
          </a:p>
        </p:txBody>
      </p:sp>
      <p:sp>
        <p:nvSpPr>
          <p:cNvPr id="20" name="Freeform 11">
            <a:extLst>
              <a:ext uri="{FF2B5EF4-FFF2-40B4-BE49-F238E27FC236}">
                <a16:creationId xmlns:a16="http://schemas.microsoft.com/office/drawing/2014/main" id="{EBAE02DA-7320-9E49-7937-E2CFCCEB3031}"/>
              </a:ext>
            </a:extLst>
          </p:cNvPr>
          <p:cNvSpPr/>
          <p:nvPr userDrawn="1"/>
        </p:nvSpPr>
        <p:spPr>
          <a:xfrm rot="10800000">
            <a:off x="-1" y="-1"/>
            <a:ext cx="787528" cy="1851601"/>
          </a:xfrm>
          <a:prstGeom prst="rect">
            <a:avLst/>
          </a:prstGeom>
          <a:blipFill>
            <a:blip r:embed="rId4">
              <a:alphaModFix amt="80000"/>
              <a:extLst>
                <a:ext uri="{96DAC541-7B7A-43D3-8B79-37D633B846F1}">
                  <asvg:svgBlip xmlns:asvg="http://schemas.microsoft.com/office/drawing/2016/SVG/main" r:embed="rId5"/>
                </a:ext>
              </a:extLst>
            </a:blip>
            <a:stretch>
              <a:fillRect l="2" r="-134081" b="-19324"/>
            </a:stretch>
          </a:blipFill>
        </p:spPr>
        <p:txBody>
          <a:bodyPr/>
          <a:lstStyle/>
          <a:p>
            <a:endParaRPr lang="en-GB" dirty="0"/>
          </a:p>
        </p:txBody>
      </p:sp>
      <p:sp>
        <p:nvSpPr>
          <p:cNvPr id="9" name="Title 1">
            <a:extLst>
              <a:ext uri="{FF2B5EF4-FFF2-40B4-BE49-F238E27FC236}">
                <a16:creationId xmlns:a16="http://schemas.microsoft.com/office/drawing/2014/main" id="{6DD86A6B-A5DE-1E66-6906-8C915EE621FE}"/>
              </a:ext>
            </a:extLst>
          </p:cNvPr>
          <p:cNvSpPr>
            <a:spLocks noGrp="1"/>
          </p:cNvSpPr>
          <p:nvPr userDrawn="1">
            <p:ph type="title"/>
          </p:nvPr>
        </p:nvSpPr>
        <p:spPr>
          <a:xfrm>
            <a:off x="643737" y="2773320"/>
            <a:ext cx="8646224" cy="843148"/>
          </a:xfrm>
          <a:prstGeom prst="rect">
            <a:avLst/>
          </a:prstGeom>
        </p:spPr>
        <p:txBody>
          <a:bodyPr/>
          <a:lstStyle/>
          <a:p>
            <a:r>
              <a:rPr lang="en-GB" dirty="0"/>
              <a:t>Click to edit Master title style</a:t>
            </a:r>
            <a:endParaRPr lang="en-US" dirty="0"/>
          </a:p>
        </p:txBody>
      </p:sp>
      <p:sp>
        <p:nvSpPr>
          <p:cNvPr id="10" name="Content Placeholder 2">
            <a:extLst>
              <a:ext uri="{FF2B5EF4-FFF2-40B4-BE49-F238E27FC236}">
                <a16:creationId xmlns:a16="http://schemas.microsoft.com/office/drawing/2014/main" id="{4DFDDC8B-BAE7-1E1F-F834-D8AB6949437C}"/>
              </a:ext>
            </a:extLst>
          </p:cNvPr>
          <p:cNvSpPr>
            <a:spLocks noGrp="1"/>
          </p:cNvSpPr>
          <p:nvPr userDrawn="1">
            <p:ph idx="1"/>
          </p:nvPr>
        </p:nvSpPr>
        <p:spPr>
          <a:xfrm>
            <a:off x="643737" y="4343667"/>
            <a:ext cx="10226990" cy="1539897"/>
          </a:xfrm>
          <a:prstGeom prst="rect">
            <a:avLst/>
          </a:prstGeom>
        </p:spPr>
        <p:txBody>
          <a:bodyPr numCol="2"/>
          <a:lstStyle>
            <a:lvl1pPr>
              <a:defRPr sz="2000">
                <a:solidFill>
                  <a:schemeClr val="tx1">
                    <a:lumMod val="50000"/>
                    <a:lumOff val="50000"/>
                  </a:schemeClr>
                </a:solidFill>
              </a:defRPr>
            </a:lvl1pPr>
            <a:lvl2pPr>
              <a:defRPr sz="1800">
                <a:solidFill>
                  <a:schemeClr val="tx1">
                    <a:lumMod val="50000"/>
                    <a:lumOff val="50000"/>
                  </a:schemeClr>
                </a:solidFill>
              </a:defRPr>
            </a:lvl2pPr>
            <a:lvl3pPr>
              <a:defRPr sz="1600">
                <a:solidFill>
                  <a:schemeClr val="tx1">
                    <a:lumMod val="50000"/>
                    <a:lumOff val="50000"/>
                  </a:schemeClr>
                </a:solidFill>
              </a:defRPr>
            </a:lvl3pPr>
            <a:lvl4pPr>
              <a:defRPr sz="1200">
                <a:solidFill>
                  <a:schemeClr val="tx1">
                    <a:lumMod val="50000"/>
                    <a:lumOff val="50000"/>
                  </a:schemeClr>
                </a:solidFill>
              </a:defRPr>
            </a:lvl4pPr>
            <a:lvl5pPr>
              <a:defRPr sz="10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AutoShape 12">
            <a:extLst>
              <a:ext uri="{FF2B5EF4-FFF2-40B4-BE49-F238E27FC236}">
                <a16:creationId xmlns:a16="http://schemas.microsoft.com/office/drawing/2014/main" id="{F342A6B5-7F60-1258-1F33-F968B3F91881}"/>
              </a:ext>
            </a:extLst>
          </p:cNvPr>
          <p:cNvSpPr/>
          <p:nvPr userDrawn="1"/>
        </p:nvSpPr>
        <p:spPr>
          <a:xfrm flipH="1">
            <a:off x="643737" y="3823576"/>
            <a:ext cx="3868008" cy="0"/>
          </a:xfrm>
          <a:prstGeom prst="line">
            <a:avLst/>
          </a:prstGeom>
          <a:ln w="95250" cap="flat">
            <a:solidFill>
              <a:srgbClr val="CC0256"/>
            </a:solidFill>
            <a:prstDash val="solid"/>
            <a:headEnd type="none" w="sm" len="sm"/>
            <a:tailEnd type="none" w="sm" len="sm"/>
          </a:ln>
        </p:spPr>
        <p:txBody>
          <a:bodyPr/>
          <a:lstStyle/>
          <a:p>
            <a:endParaRPr lang="en-GB" dirty="0"/>
          </a:p>
        </p:txBody>
      </p:sp>
      <p:sp>
        <p:nvSpPr>
          <p:cNvPr id="2" name="Rectangle 1">
            <a:extLst>
              <a:ext uri="{FF2B5EF4-FFF2-40B4-BE49-F238E27FC236}">
                <a16:creationId xmlns:a16="http://schemas.microsoft.com/office/drawing/2014/main" id="{F5636E61-FF52-3244-D737-F203F7E31609}"/>
              </a:ext>
            </a:extLst>
          </p:cNvPr>
          <p:cNvSpPr/>
          <p:nvPr userDrawn="1"/>
        </p:nvSpPr>
        <p:spPr>
          <a:xfrm>
            <a:off x="7824158" y="-2"/>
            <a:ext cx="4405229" cy="19754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reeform 9">
            <a:extLst>
              <a:ext uri="{FF2B5EF4-FFF2-40B4-BE49-F238E27FC236}">
                <a16:creationId xmlns:a16="http://schemas.microsoft.com/office/drawing/2014/main" id="{4F34E0BE-A9E0-464E-8A69-A6167954F3D4}"/>
              </a:ext>
            </a:extLst>
          </p:cNvPr>
          <p:cNvSpPr/>
          <p:nvPr userDrawn="1"/>
        </p:nvSpPr>
        <p:spPr>
          <a:xfrm>
            <a:off x="8313511" y="720968"/>
            <a:ext cx="3116489" cy="1130633"/>
          </a:xfrm>
          <a:custGeom>
            <a:avLst/>
            <a:gdLst/>
            <a:ahLst/>
            <a:cxnLst/>
            <a:rect l="l" t="t" r="r" b="b"/>
            <a:pathLst>
              <a:path w="4441801" h="1611444">
                <a:moveTo>
                  <a:pt x="0" y="0"/>
                </a:moveTo>
                <a:lnTo>
                  <a:pt x="4441801" y="0"/>
                </a:lnTo>
                <a:lnTo>
                  <a:pt x="4441801" y="1611444"/>
                </a:lnTo>
                <a:lnTo>
                  <a:pt x="0" y="1611444"/>
                </a:lnTo>
                <a:lnTo>
                  <a:pt x="0" y="0"/>
                </a:lnTo>
                <a:close/>
              </a:path>
            </a:pathLst>
          </a:custGeom>
          <a:blipFill>
            <a:blip r:embed="rId6"/>
            <a:stretch>
              <a:fillRect/>
            </a:stretch>
          </a:blipFill>
        </p:spPr>
        <p:txBody>
          <a:bodyPr/>
          <a:lstStyle/>
          <a:p>
            <a:endParaRPr lang="en-GB" dirty="0"/>
          </a:p>
        </p:txBody>
      </p:sp>
      <p:sp>
        <p:nvSpPr>
          <p:cNvPr id="7" name="Freeform 13">
            <a:extLst>
              <a:ext uri="{FF2B5EF4-FFF2-40B4-BE49-F238E27FC236}">
                <a16:creationId xmlns:a16="http://schemas.microsoft.com/office/drawing/2014/main" id="{93BC66F6-1BE3-BBA1-E98C-001DF7283A71}"/>
              </a:ext>
            </a:extLst>
          </p:cNvPr>
          <p:cNvSpPr/>
          <p:nvPr userDrawn="1"/>
        </p:nvSpPr>
        <p:spPr>
          <a:xfrm rot="10800000">
            <a:off x="7125418" y="6108534"/>
            <a:ext cx="5066581" cy="749466"/>
          </a:xfrm>
          <a:custGeom>
            <a:avLst/>
            <a:gdLst/>
            <a:ahLst/>
            <a:cxnLst/>
            <a:rect l="l" t="t" r="r" b="b"/>
            <a:pathLst>
              <a:path w="7924960" h="2420715">
                <a:moveTo>
                  <a:pt x="0" y="0"/>
                </a:moveTo>
                <a:lnTo>
                  <a:pt x="7924960" y="0"/>
                </a:lnTo>
                <a:lnTo>
                  <a:pt x="7924960" y="2420715"/>
                </a:lnTo>
                <a:lnTo>
                  <a:pt x="0" y="2420715"/>
                </a:lnTo>
                <a:lnTo>
                  <a:pt x="0" y="0"/>
                </a:lnTo>
                <a:close/>
              </a:path>
            </a:pathLst>
          </a:custGeom>
          <a:blipFill>
            <a:blip r:embed="rId7">
              <a:alphaModFix amt="50000"/>
              <a:extLst>
                <a:ext uri="{96DAC541-7B7A-43D3-8B79-37D633B846F1}">
                  <asvg:svgBlip xmlns:asvg="http://schemas.microsoft.com/office/drawing/2016/SVG/main" r:embed="rId8"/>
                </a:ext>
              </a:extLst>
            </a:blip>
            <a:stretch>
              <a:fillRect l="-11226" t="-39739"/>
            </a:stretch>
          </a:blipFill>
        </p:spPr>
        <p:txBody>
          <a:bodyPr/>
          <a:lstStyle/>
          <a:p>
            <a:endParaRPr lang="en-GB" dirty="0"/>
          </a:p>
        </p:txBody>
      </p:sp>
    </p:spTree>
    <p:extLst>
      <p:ext uri="{BB962C8B-B14F-4D97-AF65-F5344CB8AC3E}">
        <p14:creationId xmlns:p14="http://schemas.microsoft.com/office/powerpoint/2010/main" val="405876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lain Text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6026C9-A3D5-3276-02F1-181E69296F92}"/>
              </a:ext>
            </a:extLst>
          </p:cNvPr>
          <p:cNvSpPr>
            <a:spLocks noGrp="1"/>
          </p:cNvSpPr>
          <p:nvPr>
            <p:ph idx="1"/>
          </p:nvPr>
        </p:nvSpPr>
        <p:spPr>
          <a:xfrm>
            <a:off x="643737" y="1540960"/>
            <a:ext cx="10268678" cy="4868473"/>
          </a:xfrm>
          <a:prstGeom prst="rect">
            <a:avLst/>
          </a:prstGeom>
        </p:spPr>
        <p:txBody>
          <a:bodyPr numCol="1"/>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a:extLst>
              <a:ext uri="{FF2B5EF4-FFF2-40B4-BE49-F238E27FC236}">
                <a16:creationId xmlns:a16="http://schemas.microsoft.com/office/drawing/2014/main" id="{1B7629D3-4E85-D934-5C5A-0D1FDB92DE54}"/>
              </a:ext>
            </a:extLst>
          </p:cNvPr>
          <p:cNvSpPr>
            <a:spLocks noGrp="1"/>
          </p:cNvSpPr>
          <p:nvPr>
            <p:ph type="title"/>
          </p:nvPr>
        </p:nvSpPr>
        <p:spPr>
          <a:xfrm>
            <a:off x="643737" y="436439"/>
            <a:ext cx="8646224" cy="843148"/>
          </a:xfrm>
          <a:prstGeom prst="rect">
            <a:avLst/>
          </a:prstGeom>
        </p:spPr>
        <p:txBody>
          <a:bodyPr/>
          <a:lstStyle>
            <a:lvl1pPr>
              <a:defRPr sz="4000"/>
            </a:lvl1pPr>
          </a:lstStyle>
          <a:p>
            <a:r>
              <a:rPr lang="en-GB" dirty="0"/>
              <a:t>Click to edit Master title style</a:t>
            </a:r>
            <a:endParaRPr lang="en-US" dirty="0"/>
          </a:p>
        </p:txBody>
      </p:sp>
      <p:sp>
        <p:nvSpPr>
          <p:cNvPr id="7" name="AutoShape 12">
            <a:extLst>
              <a:ext uri="{FF2B5EF4-FFF2-40B4-BE49-F238E27FC236}">
                <a16:creationId xmlns:a16="http://schemas.microsoft.com/office/drawing/2014/main" id="{E16F1C22-9EF0-1B06-CAF5-47A6CD9B2058}"/>
              </a:ext>
            </a:extLst>
          </p:cNvPr>
          <p:cNvSpPr/>
          <p:nvPr userDrawn="1"/>
        </p:nvSpPr>
        <p:spPr>
          <a:xfrm flipH="1">
            <a:off x="755880" y="1184770"/>
            <a:ext cx="2133975" cy="0"/>
          </a:xfrm>
          <a:prstGeom prst="line">
            <a:avLst/>
          </a:prstGeom>
          <a:ln w="38100" cap="flat">
            <a:solidFill>
              <a:srgbClr val="CC0256"/>
            </a:solidFill>
            <a:prstDash val="solid"/>
            <a:headEnd type="none" w="sm" len="sm"/>
            <a:tailEnd type="none" w="sm" len="sm"/>
          </a:ln>
        </p:spPr>
        <p:txBody>
          <a:bodyPr/>
          <a:lstStyle/>
          <a:p>
            <a:endParaRPr lang="en-GB" dirty="0"/>
          </a:p>
        </p:txBody>
      </p:sp>
    </p:spTree>
    <p:extLst>
      <p:ext uri="{BB962C8B-B14F-4D97-AF65-F5344CB8AC3E}">
        <p14:creationId xmlns:p14="http://schemas.microsoft.com/office/powerpoint/2010/main" val="584821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Plain Text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7A1F2BE-DC8B-BE79-1BD4-AB0B4A0D418D}"/>
              </a:ext>
            </a:extLst>
          </p:cNvPr>
          <p:cNvSpPr>
            <a:spLocks noGrp="1"/>
          </p:cNvSpPr>
          <p:nvPr>
            <p:ph idx="10" hasCustomPrompt="1"/>
          </p:nvPr>
        </p:nvSpPr>
        <p:spPr>
          <a:xfrm>
            <a:off x="0" y="0"/>
            <a:ext cx="12192000" cy="3665340"/>
          </a:xfrm>
          <a:prstGeom prst="rect">
            <a:avLst/>
          </a:prstGeom>
        </p:spPr>
        <p:txBody>
          <a:bodyPr numCol="1"/>
          <a:lstStyle>
            <a:lvl1pPr>
              <a:defRPr sz="2000">
                <a:solidFill>
                  <a:schemeClr val="tx1">
                    <a:lumMod val="50000"/>
                    <a:lumOff val="50000"/>
                  </a:schemeClr>
                </a:solidFill>
              </a:defRPr>
            </a:lvl1pPr>
            <a:lvl2pPr>
              <a:defRPr sz="1800">
                <a:solidFill>
                  <a:schemeClr val="tx1">
                    <a:lumMod val="50000"/>
                    <a:lumOff val="50000"/>
                  </a:schemeClr>
                </a:solidFill>
              </a:defRPr>
            </a:lvl2pPr>
            <a:lvl3pPr>
              <a:defRPr sz="1600">
                <a:solidFill>
                  <a:schemeClr val="tx1">
                    <a:lumMod val="50000"/>
                    <a:lumOff val="50000"/>
                  </a:schemeClr>
                </a:solidFill>
              </a:defRPr>
            </a:lvl3pPr>
            <a:lvl4pPr>
              <a:defRPr sz="1200">
                <a:solidFill>
                  <a:schemeClr val="tx1">
                    <a:lumMod val="50000"/>
                    <a:lumOff val="50000"/>
                  </a:schemeClr>
                </a:solidFill>
              </a:defRPr>
            </a:lvl4pPr>
            <a:lvl5pPr>
              <a:defRPr sz="1000">
                <a:solidFill>
                  <a:schemeClr val="tx1">
                    <a:lumMod val="50000"/>
                    <a:lumOff val="50000"/>
                  </a:schemeClr>
                </a:solidFill>
              </a:defRPr>
            </a:lvl5pPr>
          </a:lstStyle>
          <a:p>
            <a:pPr lvl="0"/>
            <a:r>
              <a:rPr lang="en-GB" dirty="0"/>
              <a:t>Picture</a:t>
            </a:r>
          </a:p>
        </p:txBody>
      </p:sp>
      <p:sp>
        <p:nvSpPr>
          <p:cNvPr id="8" name="Content Placeholder 2">
            <a:extLst>
              <a:ext uri="{FF2B5EF4-FFF2-40B4-BE49-F238E27FC236}">
                <a16:creationId xmlns:a16="http://schemas.microsoft.com/office/drawing/2014/main" id="{1C57255C-F064-BDE8-0780-70E74E1A279B}"/>
              </a:ext>
            </a:extLst>
          </p:cNvPr>
          <p:cNvSpPr>
            <a:spLocks noGrp="1"/>
          </p:cNvSpPr>
          <p:nvPr>
            <p:ph idx="1"/>
          </p:nvPr>
        </p:nvSpPr>
        <p:spPr>
          <a:xfrm>
            <a:off x="643736" y="5345210"/>
            <a:ext cx="8793561" cy="952074"/>
          </a:xfrm>
          <a:prstGeom prst="rect">
            <a:avLst/>
          </a:prstGeom>
        </p:spPr>
        <p:txBody>
          <a:bodyPr numCol="1"/>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DCAF986A-ABCF-7CE7-8F66-BCC89D891830}"/>
              </a:ext>
            </a:extLst>
          </p:cNvPr>
          <p:cNvSpPr>
            <a:spLocks noGrp="1"/>
          </p:cNvSpPr>
          <p:nvPr>
            <p:ph type="title"/>
          </p:nvPr>
        </p:nvSpPr>
        <p:spPr>
          <a:xfrm>
            <a:off x="643737" y="4240688"/>
            <a:ext cx="8646224" cy="843148"/>
          </a:xfrm>
          <a:prstGeom prst="rect">
            <a:avLst/>
          </a:prstGeom>
        </p:spPr>
        <p:txBody>
          <a:bodyPr/>
          <a:lstStyle>
            <a:lvl1pPr>
              <a:defRPr sz="4000"/>
            </a:lvl1pPr>
          </a:lstStyle>
          <a:p>
            <a:r>
              <a:rPr lang="en-GB" dirty="0"/>
              <a:t>Click to edit Master title style</a:t>
            </a:r>
            <a:endParaRPr lang="en-US" dirty="0"/>
          </a:p>
        </p:txBody>
      </p:sp>
      <p:sp>
        <p:nvSpPr>
          <p:cNvPr id="11" name="AutoShape 12">
            <a:extLst>
              <a:ext uri="{FF2B5EF4-FFF2-40B4-BE49-F238E27FC236}">
                <a16:creationId xmlns:a16="http://schemas.microsoft.com/office/drawing/2014/main" id="{894625FA-FF3B-CF5D-0BBB-98EFB9F2C56B}"/>
              </a:ext>
            </a:extLst>
          </p:cNvPr>
          <p:cNvSpPr/>
          <p:nvPr userDrawn="1"/>
        </p:nvSpPr>
        <p:spPr>
          <a:xfrm flipH="1">
            <a:off x="755880" y="4989019"/>
            <a:ext cx="2133975" cy="0"/>
          </a:xfrm>
          <a:prstGeom prst="line">
            <a:avLst/>
          </a:prstGeom>
          <a:ln w="38100" cap="flat">
            <a:solidFill>
              <a:srgbClr val="CC0256"/>
            </a:solidFill>
            <a:prstDash val="solid"/>
            <a:headEnd type="none" w="sm" len="sm"/>
            <a:tailEnd type="none" w="sm" len="sm"/>
          </a:ln>
        </p:spPr>
        <p:txBody>
          <a:bodyPr/>
          <a:lstStyle/>
          <a:p>
            <a:endParaRPr lang="en-GB" dirty="0"/>
          </a:p>
        </p:txBody>
      </p:sp>
    </p:spTree>
    <p:extLst>
      <p:ext uri="{BB962C8B-B14F-4D97-AF65-F5344CB8AC3E}">
        <p14:creationId xmlns:p14="http://schemas.microsoft.com/office/powerpoint/2010/main" val="1684727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E4917C1-AF07-1A26-0400-CAD812D9D7C1}"/>
              </a:ext>
            </a:extLst>
          </p:cNvPr>
          <p:cNvSpPr>
            <a:spLocks noGrp="1"/>
          </p:cNvSpPr>
          <p:nvPr>
            <p:ph idx="10" hasCustomPrompt="1"/>
          </p:nvPr>
        </p:nvSpPr>
        <p:spPr>
          <a:xfrm>
            <a:off x="7610999" y="1670349"/>
            <a:ext cx="3525703" cy="2824013"/>
          </a:xfrm>
          <a:prstGeom prst="rect">
            <a:avLst/>
          </a:prstGeom>
        </p:spPr>
        <p:txBody>
          <a:bodyPr numCol="2"/>
          <a:lstStyle>
            <a:lvl1pPr marL="0" indent="0">
              <a:buFontTx/>
              <a:buNone/>
              <a:defRPr sz="2000">
                <a:solidFill>
                  <a:schemeClr val="tx1">
                    <a:lumMod val="50000"/>
                    <a:lumOff val="50000"/>
                  </a:schemeClr>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Picture</a:t>
            </a:r>
            <a:endParaRPr lang="en-US" dirty="0"/>
          </a:p>
        </p:txBody>
      </p:sp>
      <p:sp>
        <p:nvSpPr>
          <p:cNvPr id="6" name="Content Placeholder 2">
            <a:extLst>
              <a:ext uri="{FF2B5EF4-FFF2-40B4-BE49-F238E27FC236}">
                <a16:creationId xmlns:a16="http://schemas.microsoft.com/office/drawing/2014/main" id="{433E72A8-175F-7795-EFBB-CCA9D1CD65AB}"/>
              </a:ext>
            </a:extLst>
          </p:cNvPr>
          <p:cNvSpPr>
            <a:spLocks noGrp="1"/>
          </p:cNvSpPr>
          <p:nvPr>
            <p:ph idx="1"/>
          </p:nvPr>
        </p:nvSpPr>
        <p:spPr>
          <a:xfrm>
            <a:off x="643737" y="1540960"/>
            <a:ext cx="5161840" cy="4868473"/>
          </a:xfrm>
          <a:prstGeom prst="rect">
            <a:avLst/>
          </a:prstGeom>
        </p:spPr>
        <p:txBody>
          <a:bodyPr numCol="1"/>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a:extLst>
              <a:ext uri="{FF2B5EF4-FFF2-40B4-BE49-F238E27FC236}">
                <a16:creationId xmlns:a16="http://schemas.microsoft.com/office/drawing/2014/main" id="{EE8CD243-225B-9F86-F7E5-B15B3BA4D682}"/>
              </a:ext>
            </a:extLst>
          </p:cNvPr>
          <p:cNvSpPr>
            <a:spLocks noGrp="1"/>
          </p:cNvSpPr>
          <p:nvPr>
            <p:ph type="title"/>
          </p:nvPr>
        </p:nvSpPr>
        <p:spPr>
          <a:xfrm>
            <a:off x="643737" y="436439"/>
            <a:ext cx="8646224" cy="843148"/>
          </a:xfrm>
          <a:prstGeom prst="rect">
            <a:avLst/>
          </a:prstGeom>
        </p:spPr>
        <p:txBody>
          <a:bodyPr/>
          <a:lstStyle>
            <a:lvl1pPr>
              <a:defRPr sz="4000"/>
            </a:lvl1pPr>
          </a:lstStyle>
          <a:p>
            <a:r>
              <a:rPr lang="en-GB" dirty="0"/>
              <a:t>Click to edit Master title style</a:t>
            </a:r>
            <a:endParaRPr lang="en-US" dirty="0"/>
          </a:p>
        </p:txBody>
      </p:sp>
      <p:sp>
        <p:nvSpPr>
          <p:cNvPr id="8" name="AutoShape 12">
            <a:extLst>
              <a:ext uri="{FF2B5EF4-FFF2-40B4-BE49-F238E27FC236}">
                <a16:creationId xmlns:a16="http://schemas.microsoft.com/office/drawing/2014/main" id="{A1ECAEF3-98A2-5FC3-16DC-A7ED66BC0931}"/>
              </a:ext>
            </a:extLst>
          </p:cNvPr>
          <p:cNvSpPr/>
          <p:nvPr userDrawn="1"/>
        </p:nvSpPr>
        <p:spPr>
          <a:xfrm flipH="1">
            <a:off x="755880" y="1184770"/>
            <a:ext cx="2133975" cy="0"/>
          </a:xfrm>
          <a:prstGeom prst="line">
            <a:avLst/>
          </a:prstGeom>
          <a:ln w="38100" cap="flat">
            <a:solidFill>
              <a:srgbClr val="CC0256"/>
            </a:solidFill>
            <a:prstDash val="solid"/>
            <a:headEnd type="none" w="sm" len="sm"/>
            <a:tailEnd type="none" w="sm" len="sm"/>
          </a:ln>
        </p:spPr>
        <p:txBody>
          <a:bodyPr/>
          <a:lstStyle/>
          <a:p>
            <a:endParaRPr lang="en-GB" dirty="0"/>
          </a:p>
        </p:txBody>
      </p:sp>
    </p:spTree>
    <p:extLst>
      <p:ext uri="{BB962C8B-B14F-4D97-AF65-F5344CB8AC3E}">
        <p14:creationId xmlns:p14="http://schemas.microsoft.com/office/powerpoint/2010/main" val="2946702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B7A424-D7BA-01A3-D0F8-3EBCB7D7FCDE}"/>
              </a:ext>
            </a:extLst>
          </p:cNvPr>
          <p:cNvSpPr/>
          <p:nvPr userDrawn="1"/>
        </p:nvSpPr>
        <p:spPr>
          <a:xfrm>
            <a:off x="5495026" y="1971136"/>
            <a:ext cx="5923847" cy="93596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FBEA903D-2EBE-0ED9-832D-CEB4934F8797}"/>
              </a:ext>
            </a:extLst>
          </p:cNvPr>
          <p:cNvSpPr/>
          <p:nvPr userDrawn="1"/>
        </p:nvSpPr>
        <p:spPr>
          <a:xfrm>
            <a:off x="5495025" y="2961017"/>
            <a:ext cx="5923847" cy="935966"/>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F8EBB1AB-9E75-18FB-5322-A708C0B91B52}"/>
              </a:ext>
            </a:extLst>
          </p:cNvPr>
          <p:cNvSpPr/>
          <p:nvPr userDrawn="1"/>
        </p:nvSpPr>
        <p:spPr>
          <a:xfrm>
            <a:off x="5495024" y="3991159"/>
            <a:ext cx="5923847" cy="93596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03BC4459-3E35-DA50-9ADA-4301AEE59EF6}"/>
              </a:ext>
            </a:extLst>
          </p:cNvPr>
          <p:cNvSpPr>
            <a:spLocks noGrp="1"/>
          </p:cNvSpPr>
          <p:nvPr>
            <p:ph idx="10"/>
          </p:nvPr>
        </p:nvSpPr>
        <p:spPr>
          <a:xfrm>
            <a:off x="6472312" y="2136177"/>
            <a:ext cx="4359590" cy="615650"/>
          </a:xfrm>
          <a:prstGeom prst="rect">
            <a:avLst/>
          </a:prstGeom>
        </p:spPr>
        <p:txBody>
          <a:bodyPr numCol="1"/>
          <a:lstStyle>
            <a:lvl1pPr marL="0" indent="0">
              <a:buFontTx/>
              <a:buNone/>
              <a:defRPr sz="1000">
                <a:solidFill>
                  <a:schemeClr val="bg1"/>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Click to edit Master text</a:t>
            </a:r>
            <a:endParaRPr lang="en-US" dirty="0"/>
          </a:p>
        </p:txBody>
      </p:sp>
      <p:sp>
        <p:nvSpPr>
          <p:cNvPr id="6" name="Content Placeholder 2">
            <a:extLst>
              <a:ext uri="{FF2B5EF4-FFF2-40B4-BE49-F238E27FC236}">
                <a16:creationId xmlns:a16="http://schemas.microsoft.com/office/drawing/2014/main" id="{B0FDDAA2-9C20-2020-0021-B849E46FC94A}"/>
              </a:ext>
            </a:extLst>
          </p:cNvPr>
          <p:cNvSpPr>
            <a:spLocks noGrp="1"/>
          </p:cNvSpPr>
          <p:nvPr>
            <p:ph idx="11"/>
          </p:nvPr>
        </p:nvSpPr>
        <p:spPr>
          <a:xfrm>
            <a:off x="6472312" y="3141305"/>
            <a:ext cx="4359590" cy="615650"/>
          </a:xfrm>
          <a:prstGeom prst="rect">
            <a:avLst/>
          </a:prstGeom>
        </p:spPr>
        <p:txBody>
          <a:bodyPr numCol="1"/>
          <a:lstStyle>
            <a:lvl1pPr marL="0" indent="0">
              <a:buFontTx/>
              <a:buNone/>
              <a:defRPr sz="1000">
                <a:solidFill>
                  <a:schemeClr val="bg1"/>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Click to edit Master text</a:t>
            </a:r>
            <a:endParaRPr lang="en-US" dirty="0"/>
          </a:p>
        </p:txBody>
      </p:sp>
      <p:sp>
        <p:nvSpPr>
          <p:cNvPr id="7" name="Content Placeholder 2">
            <a:extLst>
              <a:ext uri="{FF2B5EF4-FFF2-40B4-BE49-F238E27FC236}">
                <a16:creationId xmlns:a16="http://schemas.microsoft.com/office/drawing/2014/main" id="{5E4A55A8-2834-71F8-F3B0-D268A2ED1DCD}"/>
              </a:ext>
            </a:extLst>
          </p:cNvPr>
          <p:cNvSpPr>
            <a:spLocks noGrp="1"/>
          </p:cNvSpPr>
          <p:nvPr>
            <p:ph idx="12"/>
          </p:nvPr>
        </p:nvSpPr>
        <p:spPr>
          <a:xfrm>
            <a:off x="6472312" y="4151317"/>
            <a:ext cx="4359590" cy="615650"/>
          </a:xfrm>
          <a:prstGeom prst="rect">
            <a:avLst/>
          </a:prstGeom>
        </p:spPr>
        <p:txBody>
          <a:bodyPr numCol="1"/>
          <a:lstStyle>
            <a:lvl1pPr marL="0" indent="0">
              <a:buFontTx/>
              <a:buNone/>
              <a:defRPr sz="1000">
                <a:solidFill>
                  <a:schemeClr val="bg1"/>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Click to edit Master text</a:t>
            </a:r>
            <a:endParaRPr lang="en-US" dirty="0"/>
          </a:p>
        </p:txBody>
      </p:sp>
      <p:sp>
        <p:nvSpPr>
          <p:cNvPr id="8" name="TextBox 7">
            <a:extLst>
              <a:ext uri="{FF2B5EF4-FFF2-40B4-BE49-F238E27FC236}">
                <a16:creationId xmlns:a16="http://schemas.microsoft.com/office/drawing/2014/main" id="{ECBABDCF-854B-4C59-2FDA-AC5865DDED7E}"/>
              </a:ext>
            </a:extLst>
          </p:cNvPr>
          <p:cNvSpPr txBox="1"/>
          <p:nvPr userDrawn="1"/>
        </p:nvSpPr>
        <p:spPr>
          <a:xfrm>
            <a:off x="5719689" y="2085176"/>
            <a:ext cx="666735" cy="707886"/>
          </a:xfrm>
          <a:prstGeom prst="rect">
            <a:avLst/>
          </a:prstGeom>
          <a:noFill/>
        </p:spPr>
        <p:txBody>
          <a:bodyPr wrap="square" rtlCol="0">
            <a:spAutoFit/>
          </a:bodyPr>
          <a:lstStyle/>
          <a:p>
            <a:r>
              <a:rPr lang="en-GB" sz="4000" b="1" dirty="0">
                <a:solidFill>
                  <a:schemeClr val="bg1"/>
                </a:solidFill>
              </a:rPr>
              <a:t>1.</a:t>
            </a:r>
          </a:p>
        </p:txBody>
      </p:sp>
      <p:sp>
        <p:nvSpPr>
          <p:cNvPr id="9" name="TextBox 8">
            <a:extLst>
              <a:ext uri="{FF2B5EF4-FFF2-40B4-BE49-F238E27FC236}">
                <a16:creationId xmlns:a16="http://schemas.microsoft.com/office/drawing/2014/main" id="{6CD47540-4F87-BF4D-731F-CADD810578A5}"/>
              </a:ext>
            </a:extLst>
          </p:cNvPr>
          <p:cNvSpPr txBox="1"/>
          <p:nvPr userDrawn="1"/>
        </p:nvSpPr>
        <p:spPr>
          <a:xfrm>
            <a:off x="5719689" y="3075057"/>
            <a:ext cx="666735" cy="707886"/>
          </a:xfrm>
          <a:prstGeom prst="rect">
            <a:avLst/>
          </a:prstGeom>
          <a:noFill/>
        </p:spPr>
        <p:txBody>
          <a:bodyPr wrap="square" rtlCol="0">
            <a:spAutoFit/>
          </a:bodyPr>
          <a:lstStyle/>
          <a:p>
            <a:r>
              <a:rPr lang="en-GB" sz="4000" b="1" dirty="0">
                <a:solidFill>
                  <a:schemeClr val="bg1"/>
                </a:solidFill>
              </a:rPr>
              <a:t>2.</a:t>
            </a:r>
          </a:p>
        </p:txBody>
      </p:sp>
      <p:sp>
        <p:nvSpPr>
          <p:cNvPr id="10" name="TextBox 9">
            <a:extLst>
              <a:ext uri="{FF2B5EF4-FFF2-40B4-BE49-F238E27FC236}">
                <a16:creationId xmlns:a16="http://schemas.microsoft.com/office/drawing/2014/main" id="{79B205B8-BCA6-FA4B-8D06-D6913BADBE60}"/>
              </a:ext>
            </a:extLst>
          </p:cNvPr>
          <p:cNvSpPr txBox="1"/>
          <p:nvPr userDrawn="1"/>
        </p:nvSpPr>
        <p:spPr>
          <a:xfrm>
            <a:off x="5719688" y="4059081"/>
            <a:ext cx="666735" cy="707886"/>
          </a:xfrm>
          <a:prstGeom prst="rect">
            <a:avLst/>
          </a:prstGeom>
          <a:noFill/>
        </p:spPr>
        <p:txBody>
          <a:bodyPr wrap="square" rtlCol="0">
            <a:spAutoFit/>
          </a:bodyPr>
          <a:lstStyle/>
          <a:p>
            <a:r>
              <a:rPr lang="en-GB" sz="4000" b="1" dirty="0">
                <a:solidFill>
                  <a:schemeClr val="bg1"/>
                </a:solidFill>
              </a:rPr>
              <a:t>3.</a:t>
            </a:r>
          </a:p>
        </p:txBody>
      </p:sp>
      <p:sp>
        <p:nvSpPr>
          <p:cNvPr id="19" name="Content Placeholder 2">
            <a:extLst>
              <a:ext uri="{FF2B5EF4-FFF2-40B4-BE49-F238E27FC236}">
                <a16:creationId xmlns:a16="http://schemas.microsoft.com/office/drawing/2014/main" id="{A7543BD5-A9D5-2794-F7FB-EEBDC5D9292D}"/>
              </a:ext>
            </a:extLst>
          </p:cNvPr>
          <p:cNvSpPr>
            <a:spLocks noGrp="1"/>
          </p:cNvSpPr>
          <p:nvPr>
            <p:ph idx="1"/>
          </p:nvPr>
        </p:nvSpPr>
        <p:spPr>
          <a:xfrm>
            <a:off x="643737" y="1540960"/>
            <a:ext cx="4394089" cy="4868473"/>
          </a:xfrm>
          <a:prstGeom prst="rect">
            <a:avLst/>
          </a:prstGeom>
        </p:spPr>
        <p:txBody>
          <a:bodyPr numCol="1"/>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itle 1">
            <a:extLst>
              <a:ext uri="{FF2B5EF4-FFF2-40B4-BE49-F238E27FC236}">
                <a16:creationId xmlns:a16="http://schemas.microsoft.com/office/drawing/2014/main" id="{5DAD5A08-B70F-B562-C908-1199C711C55D}"/>
              </a:ext>
            </a:extLst>
          </p:cNvPr>
          <p:cNvSpPr>
            <a:spLocks noGrp="1"/>
          </p:cNvSpPr>
          <p:nvPr>
            <p:ph type="title"/>
          </p:nvPr>
        </p:nvSpPr>
        <p:spPr>
          <a:xfrm>
            <a:off x="643737" y="436439"/>
            <a:ext cx="8646224" cy="843148"/>
          </a:xfrm>
          <a:prstGeom prst="rect">
            <a:avLst/>
          </a:prstGeom>
        </p:spPr>
        <p:txBody>
          <a:bodyPr/>
          <a:lstStyle>
            <a:lvl1pPr>
              <a:defRPr sz="4000"/>
            </a:lvl1pPr>
          </a:lstStyle>
          <a:p>
            <a:r>
              <a:rPr lang="en-GB" dirty="0"/>
              <a:t>Click to edit Master title style</a:t>
            </a:r>
            <a:endParaRPr lang="en-US" dirty="0"/>
          </a:p>
        </p:txBody>
      </p:sp>
      <p:sp>
        <p:nvSpPr>
          <p:cNvPr id="21" name="AutoShape 12">
            <a:extLst>
              <a:ext uri="{FF2B5EF4-FFF2-40B4-BE49-F238E27FC236}">
                <a16:creationId xmlns:a16="http://schemas.microsoft.com/office/drawing/2014/main" id="{66DD8CAB-6857-4E1F-5C3A-AB37FE04970F}"/>
              </a:ext>
            </a:extLst>
          </p:cNvPr>
          <p:cNvSpPr/>
          <p:nvPr userDrawn="1"/>
        </p:nvSpPr>
        <p:spPr>
          <a:xfrm flipH="1">
            <a:off x="755880" y="1184770"/>
            <a:ext cx="2133975" cy="0"/>
          </a:xfrm>
          <a:prstGeom prst="line">
            <a:avLst/>
          </a:prstGeom>
          <a:ln w="38100" cap="flat">
            <a:solidFill>
              <a:srgbClr val="CC0256"/>
            </a:solidFill>
            <a:prstDash val="solid"/>
            <a:headEnd type="none" w="sm" len="sm"/>
            <a:tailEnd type="none" w="sm" len="sm"/>
          </a:ln>
        </p:spPr>
        <p:txBody>
          <a:bodyPr/>
          <a:lstStyle/>
          <a:p>
            <a:endParaRPr lang="en-GB" dirty="0"/>
          </a:p>
        </p:txBody>
      </p:sp>
    </p:spTree>
    <p:extLst>
      <p:ext uri="{BB962C8B-B14F-4D97-AF65-F5344CB8AC3E}">
        <p14:creationId xmlns:p14="http://schemas.microsoft.com/office/powerpoint/2010/main" val="765059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and Imag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B7A424-D7BA-01A3-D0F8-3EBCB7D7FCDE}"/>
              </a:ext>
            </a:extLst>
          </p:cNvPr>
          <p:cNvSpPr/>
          <p:nvPr userDrawn="1"/>
        </p:nvSpPr>
        <p:spPr>
          <a:xfrm>
            <a:off x="574720" y="5016261"/>
            <a:ext cx="5923847" cy="93596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03BC4459-3E35-DA50-9ADA-4301AEE59EF6}"/>
              </a:ext>
            </a:extLst>
          </p:cNvPr>
          <p:cNvSpPr>
            <a:spLocks noGrp="1"/>
          </p:cNvSpPr>
          <p:nvPr>
            <p:ph idx="10"/>
          </p:nvPr>
        </p:nvSpPr>
        <p:spPr>
          <a:xfrm>
            <a:off x="827387" y="5181302"/>
            <a:ext cx="4359590" cy="615650"/>
          </a:xfrm>
          <a:prstGeom prst="rect">
            <a:avLst/>
          </a:prstGeom>
        </p:spPr>
        <p:txBody>
          <a:bodyPr numCol="1"/>
          <a:lstStyle>
            <a:lvl1pPr marL="0" indent="0">
              <a:buFontTx/>
              <a:buNone/>
              <a:defRPr sz="1500">
                <a:solidFill>
                  <a:schemeClr val="bg1"/>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Click to edit Master text</a:t>
            </a:r>
            <a:endParaRPr lang="en-US" dirty="0"/>
          </a:p>
        </p:txBody>
      </p:sp>
      <p:sp>
        <p:nvSpPr>
          <p:cNvPr id="9" name="Content Placeholder 2">
            <a:extLst>
              <a:ext uri="{FF2B5EF4-FFF2-40B4-BE49-F238E27FC236}">
                <a16:creationId xmlns:a16="http://schemas.microsoft.com/office/drawing/2014/main" id="{D5A872F6-D1A2-1563-9C5F-B8C3B9FF3409}"/>
              </a:ext>
            </a:extLst>
          </p:cNvPr>
          <p:cNvSpPr>
            <a:spLocks noGrp="1"/>
          </p:cNvSpPr>
          <p:nvPr>
            <p:ph idx="1"/>
          </p:nvPr>
        </p:nvSpPr>
        <p:spPr>
          <a:xfrm>
            <a:off x="643737" y="1540960"/>
            <a:ext cx="8181086" cy="2720489"/>
          </a:xfrm>
          <a:prstGeom prst="rect">
            <a:avLst/>
          </a:prstGeom>
        </p:spPr>
        <p:txBody>
          <a:bodyPr numCol="1"/>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06285529-9A54-FADA-42FC-53395955E604}"/>
              </a:ext>
            </a:extLst>
          </p:cNvPr>
          <p:cNvSpPr>
            <a:spLocks noGrp="1"/>
          </p:cNvSpPr>
          <p:nvPr>
            <p:ph type="title"/>
          </p:nvPr>
        </p:nvSpPr>
        <p:spPr>
          <a:xfrm>
            <a:off x="643737" y="436439"/>
            <a:ext cx="8646224" cy="843148"/>
          </a:xfrm>
          <a:prstGeom prst="rect">
            <a:avLst/>
          </a:prstGeom>
        </p:spPr>
        <p:txBody>
          <a:bodyPr/>
          <a:lstStyle>
            <a:lvl1pPr>
              <a:defRPr sz="4000"/>
            </a:lvl1pPr>
          </a:lstStyle>
          <a:p>
            <a:r>
              <a:rPr lang="en-GB" dirty="0"/>
              <a:t>Click to edit Master title style</a:t>
            </a:r>
            <a:endParaRPr lang="en-US" dirty="0"/>
          </a:p>
        </p:txBody>
      </p:sp>
      <p:sp>
        <p:nvSpPr>
          <p:cNvPr id="14" name="AutoShape 12">
            <a:extLst>
              <a:ext uri="{FF2B5EF4-FFF2-40B4-BE49-F238E27FC236}">
                <a16:creationId xmlns:a16="http://schemas.microsoft.com/office/drawing/2014/main" id="{FB93D691-E158-0BD6-5411-EEFC661F80FB}"/>
              </a:ext>
            </a:extLst>
          </p:cNvPr>
          <p:cNvSpPr/>
          <p:nvPr userDrawn="1"/>
        </p:nvSpPr>
        <p:spPr>
          <a:xfrm flipH="1">
            <a:off x="755880" y="1184770"/>
            <a:ext cx="2133975" cy="0"/>
          </a:xfrm>
          <a:prstGeom prst="line">
            <a:avLst/>
          </a:prstGeom>
          <a:ln w="38100" cap="flat">
            <a:solidFill>
              <a:srgbClr val="CC0256"/>
            </a:solidFill>
            <a:prstDash val="solid"/>
            <a:headEnd type="none" w="sm" len="sm"/>
            <a:tailEnd type="none" w="sm" len="sm"/>
          </a:ln>
        </p:spPr>
        <p:txBody>
          <a:bodyPr/>
          <a:lstStyle/>
          <a:p>
            <a:endParaRPr lang="en-GB" dirty="0"/>
          </a:p>
        </p:txBody>
      </p:sp>
    </p:spTree>
    <p:extLst>
      <p:ext uri="{BB962C8B-B14F-4D97-AF65-F5344CB8AC3E}">
        <p14:creationId xmlns:p14="http://schemas.microsoft.com/office/powerpoint/2010/main" val="2323188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50F7426-1F59-E004-6B50-007A8F979923}"/>
              </a:ext>
            </a:extLst>
          </p:cNvPr>
          <p:cNvSpPr>
            <a:spLocks noGrp="1"/>
          </p:cNvSpPr>
          <p:nvPr>
            <p:ph idx="1"/>
          </p:nvPr>
        </p:nvSpPr>
        <p:spPr>
          <a:xfrm>
            <a:off x="643737" y="1540960"/>
            <a:ext cx="5161840" cy="4868473"/>
          </a:xfrm>
          <a:prstGeom prst="rect">
            <a:avLst/>
          </a:prstGeom>
        </p:spPr>
        <p:txBody>
          <a:bodyPr numCol="1"/>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a:extLst>
              <a:ext uri="{FF2B5EF4-FFF2-40B4-BE49-F238E27FC236}">
                <a16:creationId xmlns:a16="http://schemas.microsoft.com/office/drawing/2014/main" id="{F4554D0F-3852-62E1-2617-852C31FF9D86}"/>
              </a:ext>
            </a:extLst>
          </p:cNvPr>
          <p:cNvSpPr>
            <a:spLocks noGrp="1"/>
          </p:cNvSpPr>
          <p:nvPr>
            <p:ph idx="10"/>
          </p:nvPr>
        </p:nvSpPr>
        <p:spPr>
          <a:xfrm>
            <a:off x="6096000" y="1540959"/>
            <a:ext cx="5566913" cy="4868473"/>
          </a:xfrm>
          <a:prstGeom prst="rect">
            <a:avLst/>
          </a:prstGeom>
        </p:spPr>
        <p:txBody>
          <a:bodyPr numCol="1"/>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1">
            <a:extLst>
              <a:ext uri="{FF2B5EF4-FFF2-40B4-BE49-F238E27FC236}">
                <a16:creationId xmlns:a16="http://schemas.microsoft.com/office/drawing/2014/main" id="{DBC634F2-66A9-50FB-BD51-73678C642DE4}"/>
              </a:ext>
            </a:extLst>
          </p:cNvPr>
          <p:cNvSpPr>
            <a:spLocks noGrp="1"/>
          </p:cNvSpPr>
          <p:nvPr>
            <p:ph type="title"/>
          </p:nvPr>
        </p:nvSpPr>
        <p:spPr>
          <a:xfrm>
            <a:off x="643737" y="436439"/>
            <a:ext cx="8646224" cy="843148"/>
          </a:xfrm>
          <a:prstGeom prst="rect">
            <a:avLst/>
          </a:prstGeom>
        </p:spPr>
        <p:txBody>
          <a:bodyPr/>
          <a:lstStyle>
            <a:lvl1pPr>
              <a:defRPr sz="4000"/>
            </a:lvl1pPr>
          </a:lstStyle>
          <a:p>
            <a:r>
              <a:rPr lang="en-GB" dirty="0"/>
              <a:t>Click to edit Master title style</a:t>
            </a:r>
            <a:endParaRPr lang="en-US" dirty="0"/>
          </a:p>
        </p:txBody>
      </p:sp>
      <p:sp>
        <p:nvSpPr>
          <p:cNvPr id="5" name="AutoShape 12">
            <a:extLst>
              <a:ext uri="{FF2B5EF4-FFF2-40B4-BE49-F238E27FC236}">
                <a16:creationId xmlns:a16="http://schemas.microsoft.com/office/drawing/2014/main" id="{0F721B35-56C0-9F02-4C6B-D4078B3FAE20}"/>
              </a:ext>
            </a:extLst>
          </p:cNvPr>
          <p:cNvSpPr/>
          <p:nvPr userDrawn="1"/>
        </p:nvSpPr>
        <p:spPr>
          <a:xfrm flipH="1">
            <a:off x="755880" y="1184770"/>
            <a:ext cx="2133975" cy="0"/>
          </a:xfrm>
          <a:prstGeom prst="line">
            <a:avLst/>
          </a:prstGeom>
          <a:ln w="38100" cap="flat">
            <a:solidFill>
              <a:srgbClr val="CC0256"/>
            </a:solidFill>
            <a:prstDash val="solid"/>
            <a:headEnd type="none" w="sm" len="sm"/>
            <a:tailEnd type="none" w="sm" len="sm"/>
          </a:ln>
        </p:spPr>
        <p:txBody>
          <a:bodyPr/>
          <a:lstStyle/>
          <a:p>
            <a:endParaRPr lang="en-GB" dirty="0"/>
          </a:p>
        </p:txBody>
      </p:sp>
    </p:spTree>
    <p:extLst>
      <p:ext uri="{BB962C8B-B14F-4D97-AF65-F5344CB8AC3E}">
        <p14:creationId xmlns:p14="http://schemas.microsoft.com/office/powerpoint/2010/main" val="329156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6000" y="1035231"/>
            <a:ext cx="11524800" cy="3217682"/>
          </a:xfrm>
        </p:spPr>
        <p:txBody>
          <a:bodyPr>
            <a:noAutofit/>
          </a:bodyPr>
          <a:lstStyle>
            <a:lvl1pPr>
              <a:defRPr sz="3200" b="0" baseline="0">
                <a:solidFill>
                  <a:schemeClr val="tx2"/>
                </a:solidFill>
                <a:latin typeface="+mn-lt"/>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6000" y="4363652"/>
            <a:ext cx="11288713" cy="1042987"/>
          </a:xfrm>
        </p:spPr>
        <p:txBody>
          <a:bodyPr/>
          <a:lstStyle>
            <a:lvl1pPr marL="0" indent="0">
              <a:spcBef>
                <a:spcPts val="0"/>
              </a:spcBef>
              <a:buNone/>
              <a:defRPr b="0" baseline="0">
                <a:solidFill>
                  <a:srgbClr val="000000"/>
                </a:solidFill>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98314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with Caption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B902939-EBC3-DA44-864D-B679CD64EBAB}"/>
              </a:ext>
            </a:extLst>
          </p:cNvPr>
          <p:cNvSpPr>
            <a:spLocks noGrp="1"/>
          </p:cNvSpPr>
          <p:nvPr>
            <p:ph type="body" sz="quarter" idx="14"/>
          </p:nvPr>
        </p:nvSpPr>
        <p:spPr>
          <a:xfrm>
            <a:off x="773126" y="2580486"/>
            <a:ext cx="3421283" cy="1313398"/>
          </a:xfrm>
          <a:prstGeom prst="rect">
            <a:avLst/>
          </a:prstGeom>
        </p:spPr>
        <p:txBody>
          <a:bodyPr/>
          <a:lstStyle>
            <a:lvl1pPr marL="342900" indent="-342900">
              <a:buFont typeface="Arial" panose="020B0604020202020204" pitchFamily="34" charset="0"/>
              <a:buChar char="•"/>
              <a:defRPr sz="1000">
                <a:solidFill>
                  <a:schemeClr val="tx1"/>
                </a:solidFill>
              </a:defRPr>
            </a:lvl1pPr>
            <a:lvl2pPr marL="742950" indent="-285750">
              <a:buFont typeface="Arial" panose="020B0604020202020204" pitchFamily="34" charset="0"/>
              <a:buChar char="•"/>
              <a:defRPr sz="1800">
                <a:solidFill>
                  <a:schemeClr val="tx1">
                    <a:lumMod val="50000"/>
                    <a:lumOff val="50000"/>
                  </a:schemeClr>
                </a:solidFill>
              </a:defRPr>
            </a:lvl2pPr>
            <a:lvl3pPr marL="1200150" indent="-285750">
              <a:buFont typeface="Arial" panose="020B0604020202020204" pitchFamily="34" charset="0"/>
              <a:buChar char="•"/>
              <a:defRPr sz="1200">
                <a:solidFill>
                  <a:schemeClr val="tx1">
                    <a:lumMod val="50000"/>
                    <a:lumOff val="50000"/>
                  </a:schemeClr>
                </a:solidFill>
              </a:defRPr>
            </a:lvl3pPr>
            <a:lvl4pPr marL="1657350" indent="-285750">
              <a:buFont typeface="Arial" panose="020B0604020202020204" pitchFamily="34" charset="0"/>
              <a:buChar char="•"/>
              <a:defRPr sz="1100">
                <a:solidFill>
                  <a:schemeClr val="tx1">
                    <a:lumMod val="50000"/>
                    <a:lumOff val="50000"/>
                  </a:schemeClr>
                </a:solidFill>
              </a:defRPr>
            </a:lvl4pPr>
            <a:lvl5pPr marL="2114550" indent="-285750">
              <a:buFont typeface="Arial" panose="020B0604020202020204" pitchFamily="34" charset="0"/>
              <a:buChar char="•"/>
              <a:defRPr sz="1400"/>
            </a:lvl5pPr>
          </a:lstStyle>
          <a:p>
            <a:pPr lvl="0"/>
            <a:r>
              <a:rPr lang="en-GB" dirty="0"/>
              <a:t>Click to edit Master text styles</a:t>
            </a:r>
          </a:p>
        </p:txBody>
      </p:sp>
      <p:sp>
        <p:nvSpPr>
          <p:cNvPr id="14" name="Title 1">
            <a:extLst>
              <a:ext uri="{FF2B5EF4-FFF2-40B4-BE49-F238E27FC236}">
                <a16:creationId xmlns:a16="http://schemas.microsoft.com/office/drawing/2014/main" id="{AAF78B41-6DE9-7755-54CF-87FD151981E4}"/>
              </a:ext>
            </a:extLst>
          </p:cNvPr>
          <p:cNvSpPr txBox="1">
            <a:spLocks/>
          </p:cNvSpPr>
          <p:nvPr userDrawn="1"/>
        </p:nvSpPr>
        <p:spPr>
          <a:xfrm>
            <a:off x="773126" y="2106083"/>
            <a:ext cx="3421282" cy="474403"/>
          </a:xfrm>
          <a:prstGeom prst="rect">
            <a:avLst/>
          </a:prstGeom>
        </p:spPr>
        <p:txBody>
          <a:bodyPr/>
          <a:lstStyle>
            <a:lvl1pPr algn="l" defTabSz="914400" rtl="0" eaLnBrk="1" latinLnBrk="0" hangingPunct="1">
              <a:lnSpc>
                <a:spcPct val="100000"/>
              </a:lnSpc>
              <a:spcBef>
                <a:spcPct val="0"/>
              </a:spcBef>
              <a:buNone/>
              <a:defRPr sz="5000" kern="1200">
                <a:solidFill>
                  <a:schemeClr val="accent1"/>
                </a:solidFill>
                <a:latin typeface="+mj-lt"/>
                <a:ea typeface="Roboto Slab" pitchFamily="2" charset="0"/>
                <a:cs typeface="+mj-cs"/>
              </a:defRPr>
            </a:lvl1pPr>
          </a:lstStyle>
          <a:p>
            <a:r>
              <a:rPr lang="en-GB" sz="2000" b="1" dirty="0">
                <a:latin typeface="+mn-lt"/>
              </a:rPr>
              <a:t>Click to edit Master title style</a:t>
            </a:r>
            <a:endParaRPr lang="en-US" sz="2000" b="1" dirty="0">
              <a:latin typeface="+mn-lt"/>
            </a:endParaRPr>
          </a:p>
        </p:txBody>
      </p:sp>
      <p:sp>
        <p:nvSpPr>
          <p:cNvPr id="15" name="Text Placeholder 9">
            <a:extLst>
              <a:ext uri="{FF2B5EF4-FFF2-40B4-BE49-F238E27FC236}">
                <a16:creationId xmlns:a16="http://schemas.microsoft.com/office/drawing/2014/main" id="{A7525E7E-DAA2-AB56-CD69-AD10A5ABA1AB}"/>
              </a:ext>
            </a:extLst>
          </p:cNvPr>
          <p:cNvSpPr>
            <a:spLocks noGrp="1"/>
          </p:cNvSpPr>
          <p:nvPr>
            <p:ph type="body" sz="quarter" idx="15"/>
          </p:nvPr>
        </p:nvSpPr>
        <p:spPr>
          <a:xfrm>
            <a:off x="4385359" y="2580486"/>
            <a:ext cx="3421283" cy="1313398"/>
          </a:xfrm>
          <a:prstGeom prst="rect">
            <a:avLst/>
          </a:prstGeom>
        </p:spPr>
        <p:txBody>
          <a:bodyPr/>
          <a:lstStyle>
            <a:lvl1pPr marL="342900" indent="-342900">
              <a:buFont typeface="Arial" panose="020B0604020202020204" pitchFamily="34" charset="0"/>
              <a:buChar char="•"/>
              <a:defRPr sz="1000">
                <a:solidFill>
                  <a:schemeClr val="tx1"/>
                </a:solidFill>
              </a:defRPr>
            </a:lvl1pPr>
            <a:lvl2pPr marL="742950" indent="-285750">
              <a:buFont typeface="Arial" panose="020B0604020202020204" pitchFamily="34" charset="0"/>
              <a:buChar char="•"/>
              <a:defRPr sz="1800">
                <a:solidFill>
                  <a:schemeClr val="tx1">
                    <a:lumMod val="50000"/>
                    <a:lumOff val="50000"/>
                  </a:schemeClr>
                </a:solidFill>
              </a:defRPr>
            </a:lvl2pPr>
            <a:lvl3pPr marL="1200150" indent="-285750">
              <a:buFont typeface="Arial" panose="020B0604020202020204" pitchFamily="34" charset="0"/>
              <a:buChar char="•"/>
              <a:defRPr sz="1200">
                <a:solidFill>
                  <a:schemeClr val="tx1">
                    <a:lumMod val="50000"/>
                    <a:lumOff val="50000"/>
                  </a:schemeClr>
                </a:solidFill>
              </a:defRPr>
            </a:lvl3pPr>
            <a:lvl4pPr marL="1657350" indent="-285750">
              <a:buFont typeface="Arial" panose="020B0604020202020204" pitchFamily="34" charset="0"/>
              <a:buChar char="•"/>
              <a:defRPr sz="1100">
                <a:solidFill>
                  <a:schemeClr val="tx1">
                    <a:lumMod val="50000"/>
                    <a:lumOff val="50000"/>
                  </a:schemeClr>
                </a:solidFill>
              </a:defRPr>
            </a:lvl4pPr>
            <a:lvl5pPr marL="2114550" indent="-285750">
              <a:buFont typeface="Arial" panose="020B0604020202020204" pitchFamily="34" charset="0"/>
              <a:buChar char="•"/>
              <a:defRPr sz="1400"/>
            </a:lvl5pPr>
          </a:lstStyle>
          <a:p>
            <a:pPr lvl="0"/>
            <a:r>
              <a:rPr lang="en-GB" dirty="0"/>
              <a:t>Click to edit Master text styles</a:t>
            </a:r>
          </a:p>
        </p:txBody>
      </p:sp>
      <p:sp>
        <p:nvSpPr>
          <p:cNvPr id="16" name="Title 1">
            <a:extLst>
              <a:ext uri="{FF2B5EF4-FFF2-40B4-BE49-F238E27FC236}">
                <a16:creationId xmlns:a16="http://schemas.microsoft.com/office/drawing/2014/main" id="{BBC775C3-5087-1863-5A6B-D63BFEBD112E}"/>
              </a:ext>
            </a:extLst>
          </p:cNvPr>
          <p:cNvSpPr txBox="1">
            <a:spLocks/>
          </p:cNvSpPr>
          <p:nvPr userDrawn="1"/>
        </p:nvSpPr>
        <p:spPr>
          <a:xfrm>
            <a:off x="4385359" y="2106083"/>
            <a:ext cx="3421282" cy="474403"/>
          </a:xfrm>
          <a:prstGeom prst="rect">
            <a:avLst/>
          </a:prstGeom>
        </p:spPr>
        <p:txBody>
          <a:bodyPr/>
          <a:lstStyle>
            <a:lvl1pPr algn="l" defTabSz="914400" rtl="0" eaLnBrk="1" latinLnBrk="0" hangingPunct="1">
              <a:lnSpc>
                <a:spcPct val="100000"/>
              </a:lnSpc>
              <a:spcBef>
                <a:spcPct val="0"/>
              </a:spcBef>
              <a:buNone/>
              <a:defRPr sz="5000" kern="1200">
                <a:solidFill>
                  <a:schemeClr val="accent1"/>
                </a:solidFill>
                <a:latin typeface="+mj-lt"/>
                <a:ea typeface="Roboto Slab" pitchFamily="2" charset="0"/>
                <a:cs typeface="+mj-cs"/>
              </a:defRPr>
            </a:lvl1pPr>
          </a:lstStyle>
          <a:p>
            <a:r>
              <a:rPr lang="en-GB" sz="2000" b="1" dirty="0">
                <a:latin typeface="+mn-lt"/>
              </a:rPr>
              <a:t>Click to edit Master title style</a:t>
            </a:r>
            <a:endParaRPr lang="en-US" sz="2000" b="1" dirty="0">
              <a:latin typeface="+mn-lt"/>
            </a:endParaRPr>
          </a:p>
        </p:txBody>
      </p:sp>
      <p:sp>
        <p:nvSpPr>
          <p:cNvPr id="17" name="Text Placeholder 9">
            <a:extLst>
              <a:ext uri="{FF2B5EF4-FFF2-40B4-BE49-F238E27FC236}">
                <a16:creationId xmlns:a16="http://schemas.microsoft.com/office/drawing/2014/main" id="{C0B53C8A-40F6-B406-0DD1-9CCE497D7582}"/>
              </a:ext>
            </a:extLst>
          </p:cNvPr>
          <p:cNvSpPr>
            <a:spLocks noGrp="1"/>
          </p:cNvSpPr>
          <p:nvPr>
            <p:ph type="body" sz="quarter" idx="16"/>
          </p:nvPr>
        </p:nvSpPr>
        <p:spPr>
          <a:xfrm>
            <a:off x="7997592" y="2580486"/>
            <a:ext cx="3421283" cy="1313398"/>
          </a:xfrm>
          <a:prstGeom prst="rect">
            <a:avLst/>
          </a:prstGeom>
        </p:spPr>
        <p:txBody>
          <a:bodyPr/>
          <a:lstStyle>
            <a:lvl1pPr marL="342900" indent="-342900">
              <a:buFont typeface="Arial" panose="020B0604020202020204" pitchFamily="34" charset="0"/>
              <a:buChar char="•"/>
              <a:defRPr sz="1000">
                <a:solidFill>
                  <a:schemeClr val="tx1"/>
                </a:solidFill>
              </a:defRPr>
            </a:lvl1pPr>
            <a:lvl2pPr marL="742950" indent="-285750">
              <a:buFont typeface="Arial" panose="020B0604020202020204" pitchFamily="34" charset="0"/>
              <a:buChar char="•"/>
              <a:defRPr sz="1800">
                <a:solidFill>
                  <a:schemeClr val="tx1">
                    <a:lumMod val="50000"/>
                    <a:lumOff val="50000"/>
                  </a:schemeClr>
                </a:solidFill>
              </a:defRPr>
            </a:lvl2pPr>
            <a:lvl3pPr marL="1200150" indent="-285750">
              <a:buFont typeface="Arial" panose="020B0604020202020204" pitchFamily="34" charset="0"/>
              <a:buChar char="•"/>
              <a:defRPr sz="1200">
                <a:solidFill>
                  <a:schemeClr val="tx1">
                    <a:lumMod val="50000"/>
                    <a:lumOff val="50000"/>
                  </a:schemeClr>
                </a:solidFill>
              </a:defRPr>
            </a:lvl3pPr>
            <a:lvl4pPr marL="1657350" indent="-285750">
              <a:buFont typeface="Arial" panose="020B0604020202020204" pitchFamily="34" charset="0"/>
              <a:buChar char="•"/>
              <a:defRPr sz="1100">
                <a:solidFill>
                  <a:schemeClr val="tx1">
                    <a:lumMod val="50000"/>
                    <a:lumOff val="50000"/>
                  </a:schemeClr>
                </a:solidFill>
              </a:defRPr>
            </a:lvl4pPr>
            <a:lvl5pPr marL="2114550" indent="-285750">
              <a:buFont typeface="Arial" panose="020B0604020202020204" pitchFamily="34" charset="0"/>
              <a:buChar char="•"/>
              <a:defRPr sz="1400"/>
            </a:lvl5pPr>
          </a:lstStyle>
          <a:p>
            <a:pPr lvl="0"/>
            <a:r>
              <a:rPr lang="en-GB" dirty="0"/>
              <a:t>Click to edit Master text styles</a:t>
            </a:r>
          </a:p>
        </p:txBody>
      </p:sp>
      <p:sp>
        <p:nvSpPr>
          <p:cNvPr id="18" name="Title 1">
            <a:extLst>
              <a:ext uri="{FF2B5EF4-FFF2-40B4-BE49-F238E27FC236}">
                <a16:creationId xmlns:a16="http://schemas.microsoft.com/office/drawing/2014/main" id="{8A737A50-D09B-4312-BBBF-9CAFB31103AB}"/>
              </a:ext>
            </a:extLst>
          </p:cNvPr>
          <p:cNvSpPr txBox="1">
            <a:spLocks/>
          </p:cNvSpPr>
          <p:nvPr userDrawn="1"/>
        </p:nvSpPr>
        <p:spPr>
          <a:xfrm>
            <a:off x="7997592" y="2106083"/>
            <a:ext cx="3421282" cy="474403"/>
          </a:xfrm>
          <a:prstGeom prst="rect">
            <a:avLst/>
          </a:prstGeom>
        </p:spPr>
        <p:txBody>
          <a:bodyPr/>
          <a:lstStyle>
            <a:lvl1pPr algn="l" defTabSz="914400" rtl="0" eaLnBrk="1" latinLnBrk="0" hangingPunct="1">
              <a:lnSpc>
                <a:spcPct val="100000"/>
              </a:lnSpc>
              <a:spcBef>
                <a:spcPct val="0"/>
              </a:spcBef>
              <a:buNone/>
              <a:defRPr sz="5000" kern="1200">
                <a:solidFill>
                  <a:schemeClr val="accent1"/>
                </a:solidFill>
                <a:latin typeface="+mj-lt"/>
                <a:ea typeface="Roboto Slab" pitchFamily="2" charset="0"/>
                <a:cs typeface="+mj-cs"/>
              </a:defRPr>
            </a:lvl1pPr>
          </a:lstStyle>
          <a:p>
            <a:r>
              <a:rPr lang="en-GB" sz="2000" b="1" dirty="0">
                <a:latin typeface="+mn-lt"/>
              </a:rPr>
              <a:t>Click to edit Master title style</a:t>
            </a:r>
            <a:endParaRPr lang="en-US" sz="2000" b="1" dirty="0">
              <a:latin typeface="+mn-lt"/>
            </a:endParaRPr>
          </a:p>
        </p:txBody>
      </p:sp>
      <p:sp>
        <p:nvSpPr>
          <p:cNvPr id="20" name="Text Placeholder 9">
            <a:extLst>
              <a:ext uri="{FF2B5EF4-FFF2-40B4-BE49-F238E27FC236}">
                <a16:creationId xmlns:a16="http://schemas.microsoft.com/office/drawing/2014/main" id="{06BE593D-5FF5-CEC5-2DB4-8124F181A199}"/>
              </a:ext>
            </a:extLst>
          </p:cNvPr>
          <p:cNvSpPr>
            <a:spLocks noGrp="1"/>
          </p:cNvSpPr>
          <p:nvPr>
            <p:ph type="body" sz="quarter" idx="17"/>
          </p:nvPr>
        </p:nvSpPr>
        <p:spPr>
          <a:xfrm>
            <a:off x="773125" y="4605488"/>
            <a:ext cx="3421283" cy="1313398"/>
          </a:xfrm>
          <a:prstGeom prst="rect">
            <a:avLst/>
          </a:prstGeom>
        </p:spPr>
        <p:txBody>
          <a:bodyPr/>
          <a:lstStyle>
            <a:lvl1pPr marL="342900" indent="-342900">
              <a:buFont typeface="Arial" panose="020B0604020202020204" pitchFamily="34" charset="0"/>
              <a:buChar char="•"/>
              <a:defRPr sz="1000">
                <a:solidFill>
                  <a:schemeClr val="tx1"/>
                </a:solidFill>
              </a:defRPr>
            </a:lvl1pPr>
            <a:lvl2pPr marL="742950" indent="-285750">
              <a:buFont typeface="Arial" panose="020B0604020202020204" pitchFamily="34" charset="0"/>
              <a:buChar char="•"/>
              <a:defRPr sz="1800">
                <a:solidFill>
                  <a:schemeClr val="tx1">
                    <a:lumMod val="50000"/>
                    <a:lumOff val="50000"/>
                  </a:schemeClr>
                </a:solidFill>
              </a:defRPr>
            </a:lvl2pPr>
            <a:lvl3pPr marL="1200150" indent="-285750">
              <a:buFont typeface="Arial" panose="020B0604020202020204" pitchFamily="34" charset="0"/>
              <a:buChar char="•"/>
              <a:defRPr sz="1200">
                <a:solidFill>
                  <a:schemeClr val="tx1">
                    <a:lumMod val="50000"/>
                    <a:lumOff val="50000"/>
                  </a:schemeClr>
                </a:solidFill>
              </a:defRPr>
            </a:lvl3pPr>
            <a:lvl4pPr marL="1657350" indent="-285750">
              <a:buFont typeface="Arial" panose="020B0604020202020204" pitchFamily="34" charset="0"/>
              <a:buChar char="•"/>
              <a:defRPr sz="1100">
                <a:solidFill>
                  <a:schemeClr val="tx1">
                    <a:lumMod val="50000"/>
                    <a:lumOff val="50000"/>
                  </a:schemeClr>
                </a:solidFill>
              </a:defRPr>
            </a:lvl4pPr>
            <a:lvl5pPr marL="2114550" indent="-285750">
              <a:buFont typeface="Arial" panose="020B0604020202020204" pitchFamily="34" charset="0"/>
              <a:buChar char="•"/>
              <a:defRPr sz="1400"/>
            </a:lvl5pPr>
          </a:lstStyle>
          <a:p>
            <a:pPr lvl="0"/>
            <a:r>
              <a:rPr lang="en-GB" dirty="0"/>
              <a:t>Click to edit Master text styles</a:t>
            </a:r>
          </a:p>
        </p:txBody>
      </p:sp>
      <p:sp>
        <p:nvSpPr>
          <p:cNvPr id="21" name="Title 1">
            <a:extLst>
              <a:ext uri="{FF2B5EF4-FFF2-40B4-BE49-F238E27FC236}">
                <a16:creationId xmlns:a16="http://schemas.microsoft.com/office/drawing/2014/main" id="{DE94C0C4-089F-EDA3-9E10-16DC0C09331A}"/>
              </a:ext>
            </a:extLst>
          </p:cNvPr>
          <p:cNvSpPr txBox="1">
            <a:spLocks/>
          </p:cNvSpPr>
          <p:nvPr userDrawn="1"/>
        </p:nvSpPr>
        <p:spPr>
          <a:xfrm>
            <a:off x="773125" y="4131085"/>
            <a:ext cx="3421282" cy="474403"/>
          </a:xfrm>
          <a:prstGeom prst="rect">
            <a:avLst/>
          </a:prstGeom>
        </p:spPr>
        <p:txBody>
          <a:bodyPr/>
          <a:lstStyle>
            <a:lvl1pPr algn="l" defTabSz="914400" rtl="0" eaLnBrk="1" latinLnBrk="0" hangingPunct="1">
              <a:lnSpc>
                <a:spcPct val="100000"/>
              </a:lnSpc>
              <a:spcBef>
                <a:spcPct val="0"/>
              </a:spcBef>
              <a:buNone/>
              <a:defRPr sz="5000" kern="1200">
                <a:solidFill>
                  <a:schemeClr val="accent1"/>
                </a:solidFill>
                <a:latin typeface="+mj-lt"/>
                <a:ea typeface="Roboto Slab" pitchFamily="2" charset="0"/>
                <a:cs typeface="+mj-cs"/>
              </a:defRPr>
            </a:lvl1pPr>
          </a:lstStyle>
          <a:p>
            <a:r>
              <a:rPr lang="en-GB" sz="2000" b="1" dirty="0">
                <a:latin typeface="+mn-lt"/>
              </a:rPr>
              <a:t>Click to edit Master title style</a:t>
            </a:r>
            <a:endParaRPr lang="en-US" sz="2000" b="1" dirty="0">
              <a:latin typeface="+mn-lt"/>
            </a:endParaRPr>
          </a:p>
        </p:txBody>
      </p:sp>
      <p:sp>
        <p:nvSpPr>
          <p:cNvPr id="22" name="Text Placeholder 9">
            <a:extLst>
              <a:ext uri="{FF2B5EF4-FFF2-40B4-BE49-F238E27FC236}">
                <a16:creationId xmlns:a16="http://schemas.microsoft.com/office/drawing/2014/main" id="{B478ED00-3579-302D-1A2A-8A3865652434}"/>
              </a:ext>
            </a:extLst>
          </p:cNvPr>
          <p:cNvSpPr>
            <a:spLocks noGrp="1"/>
          </p:cNvSpPr>
          <p:nvPr>
            <p:ph type="body" sz="quarter" idx="18"/>
          </p:nvPr>
        </p:nvSpPr>
        <p:spPr>
          <a:xfrm>
            <a:off x="4385358" y="4605488"/>
            <a:ext cx="3421283" cy="1313398"/>
          </a:xfrm>
          <a:prstGeom prst="rect">
            <a:avLst/>
          </a:prstGeom>
        </p:spPr>
        <p:txBody>
          <a:bodyPr/>
          <a:lstStyle>
            <a:lvl1pPr marL="342900" indent="-342900">
              <a:buFont typeface="Arial" panose="020B0604020202020204" pitchFamily="34" charset="0"/>
              <a:buChar char="•"/>
              <a:defRPr sz="1000">
                <a:solidFill>
                  <a:schemeClr val="tx1"/>
                </a:solidFill>
              </a:defRPr>
            </a:lvl1pPr>
            <a:lvl2pPr marL="742950" indent="-285750">
              <a:buFont typeface="Arial" panose="020B0604020202020204" pitchFamily="34" charset="0"/>
              <a:buChar char="•"/>
              <a:defRPr sz="1800">
                <a:solidFill>
                  <a:schemeClr val="tx1">
                    <a:lumMod val="50000"/>
                    <a:lumOff val="50000"/>
                  </a:schemeClr>
                </a:solidFill>
              </a:defRPr>
            </a:lvl2pPr>
            <a:lvl3pPr marL="1200150" indent="-285750">
              <a:buFont typeface="Arial" panose="020B0604020202020204" pitchFamily="34" charset="0"/>
              <a:buChar char="•"/>
              <a:defRPr sz="1200">
                <a:solidFill>
                  <a:schemeClr val="tx1">
                    <a:lumMod val="50000"/>
                    <a:lumOff val="50000"/>
                  </a:schemeClr>
                </a:solidFill>
              </a:defRPr>
            </a:lvl3pPr>
            <a:lvl4pPr marL="1657350" indent="-285750">
              <a:buFont typeface="Arial" panose="020B0604020202020204" pitchFamily="34" charset="0"/>
              <a:buChar char="•"/>
              <a:defRPr sz="1100">
                <a:solidFill>
                  <a:schemeClr val="tx1">
                    <a:lumMod val="50000"/>
                    <a:lumOff val="50000"/>
                  </a:schemeClr>
                </a:solidFill>
              </a:defRPr>
            </a:lvl4pPr>
            <a:lvl5pPr marL="2114550" indent="-285750">
              <a:buFont typeface="Arial" panose="020B0604020202020204" pitchFamily="34" charset="0"/>
              <a:buChar char="•"/>
              <a:defRPr sz="1400"/>
            </a:lvl5pPr>
          </a:lstStyle>
          <a:p>
            <a:pPr lvl="0"/>
            <a:r>
              <a:rPr lang="en-GB" dirty="0"/>
              <a:t>Click to edit Master text styles</a:t>
            </a:r>
          </a:p>
        </p:txBody>
      </p:sp>
      <p:sp>
        <p:nvSpPr>
          <p:cNvPr id="23" name="Title 1">
            <a:extLst>
              <a:ext uri="{FF2B5EF4-FFF2-40B4-BE49-F238E27FC236}">
                <a16:creationId xmlns:a16="http://schemas.microsoft.com/office/drawing/2014/main" id="{DF96F27D-66A3-E7FC-0F9C-82C3D1F1D62B}"/>
              </a:ext>
            </a:extLst>
          </p:cNvPr>
          <p:cNvSpPr txBox="1">
            <a:spLocks/>
          </p:cNvSpPr>
          <p:nvPr userDrawn="1"/>
        </p:nvSpPr>
        <p:spPr>
          <a:xfrm>
            <a:off x="4385358" y="4131085"/>
            <a:ext cx="3421282" cy="474403"/>
          </a:xfrm>
          <a:prstGeom prst="rect">
            <a:avLst/>
          </a:prstGeom>
        </p:spPr>
        <p:txBody>
          <a:bodyPr/>
          <a:lstStyle>
            <a:lvl1pPr algn="l" defTabSz="914400" rtl="0" eaLnBrk="1" latinLnBrk="0" hangingPunct="1">
              <a:lnSpc>
                <a:spcPct val="100000"/>
              </a:lnSpc>
              <a:spcBef>
                <a:spcPct val="0"/>
              </a:spcBef>
              <a:buNone/>
              <a:defRPr sz="5000" kern="1200">
                <a:solidFill>
                  <a:schemeClr val="accent1"/>
                </a:solidFill>
                <a:latin typeface="+mj-lt"/>
                <a:ea typeface="Roboto Slab" pitchFamily="2" charset="0"/>
                <a:cs typeface="+mj-cs"/>
              </a:defRPr>
            </a:lvl1pPr>
          </a:lstStyle>
          <a:p>
            <a:r>
              <a:rPr lang="en-GB" sz="2000" b="1" dirty="0">
                <a:latin typeface="+mn-lt"/>
              </a:rPr>
              <a:t>Click to edit Master title style</a:t>
            </a:r>
            <a:endParaRPr lang="en-US" sz="2000" b="1" dirty="0">
              <a:latin typeface="+mn-lt"/>
            </a:endParaRPr>
          </a:p>
        </p:txBody>
      </p:sp>
      <p:sp>
        <p:nvSpPr>
          <p:cNvPr id="24" name="Text Placeholder 9">
            <a:extLst>
              <a:ext uri="{FF2B5EF4-FFF2-40B4-BE49-F238E27FC236}">
                <a16:creationId xmlns:a16="http://schemas.microsoft.com/office/drawing/2014/main" id="{5A90532D-CA2F-1A1E-54A5-4F3AE5E90C77}"/>
              </a:ext>
            </a:extLst>
          </p:cNvPr>
          <p:cNvSpPr>
            <a:spLocks noGrp="1"/>
          </p:cNvSpPr>
          <p:nvPr>
            <p:ph type="body" sz="quarter" idx="19"/>
          </p:nvPr>
        </p:nvSpPr>
        <p:spPr>
          <a:xfrm>
            <a:off x="7997591" y="4605488"/>
            <a:ext cx="3421283" cy="1313398"/>
          </a:xfrm>
          <a:prstGeom prst="rect">
            <a:avLst/>
          </a:prstGeom>
        </p:spPr>
        <p:txBody>
          <a:bodyPr/>
          <a:lstStyle>
            <a:lvl1pPr marL="342900" indent="-342900">
              <a:buFont typeface="Arial" panose="020B0604020202020204" pitchFamily="34" charset="0"/>
              <a:buChar char="•"/>
              <a:defRPr sz="1000">
                <a:solidFill>
                  <a:schemeClr val="tx1"/>
                </a:solidFill>
              </a:defRPr>
            </a:lvl1pPr>
            <a:lvl2pPr marL="742950" indent="-285750">
              <a:buFont typeface="Arial" panose="020B0604020202020204" pitchFamily="34" charset="0"/>
              <a:buChar char="•"/>
              <a:defRPr sz="1800">
                <a:solidFill>
                  <a:schemeClr val="tx1">
                    <a:lumMod val="50000"/>
                    <a:lumOff val="50000"/>
                  </a:schemeClr>
                </a:solidFill>
              </a:defRPr>
            </a:lvl2pPr>
            <a:lvl3pPr marL="1200150" indent="-285750">
              <a:buFont typeface="Arial" panose="020B0604020202020204" pitchFamily="34" charset="0"/>
              <a:buChar char="•"/>
              <a:defRPr sz="1200">
                <a:solidFill>
                  <a:schemeClr val="tx1">
                    <a:lumMod val="50000"/>
                    <a:lumOff val="50000"/>
                  </a:schemeClr>
                </a:solidFill>
              </a:defRPr>
            </a:lvl3pPr>
            <a:lvl4pPr marL="1657350" indent="-285750">
              <a:buFont typeface="Arial" panose="020B0604020202020204" pitchFamily="34" charset="0"/>
              <a:buChar char="•"/>
              <a:defRPr sz="1100">
                <a:solidFill>
                  <a:schemeClr val="tx1">
                    <a:lumMod val="50000"/>
                    <a:lumOff val="50000"/>
                  </a:schemeClr>
                </a:solidFill>
              </a:defRPr>
            </a:lvl4pPr>
            <a:lvl5pPr marL="2114550" indent="-285750">
              <a:buFont typeface="Arial" panose="020B0604020202020204" pitchFamily="34" charset="0"/>
              <a:buChar char="•"/>
              <a:defRPr sz="1400"/>
            </a:lvl5pPr>
          </a:lstStyle>
          <a:p>
            <a:pPr lvl="0"/>
            <a:r>
              <a:rPr lang="en-GB" dirty="0"/>
              <a:t>Click to edit Master text styles</a:t>
            </a:r>
          </a:p>
        </p:txBody>
      </p:sp>
      <p:sp>
        <p:nvSpPr>
          <p:cNvPr id="25" name="Title 1">
            <a:extLst>
              <a:ext uri="{FF2B5EF4-FFF2-40B4-BE49-F238E27FC236}">
                <a16:creationId xmlns:a16="http://schemas.microsoft.com/office/drawing/2014/main" id="{C0A1463C-9D69-50CD-42EE-E11CB4545C23}"/>
              </a:ext>
            </a:extLst>
          </p:cNvPr>
          <p:cNvSpPr txBox="1">
            <a:spLocks/>
          </p:cNvSpPr>
          <p:nvPr userDrawn="1"/>
        </p:nvSpPr>
        <p:spPr>
          <a:xfrm>
            <a:off x="7997591" y="4131085"/>
            <a:ext cx="3421282" cy="474403"/>
          </a:xfrm>
          <a:prstGeom prst="rect">
            <a:avLst/>
          </a:prstGeom>
        </p:spPr>
        <p:txBody>
          <a:bodyPr/>
          <a:lstStyle>
            <a:lvl1pPr algn="l" defTabSz="914400" rtl="0" eaLnBrk="1" latinLnBrk="0" hangingPunct="1">
              <a:lnSpc>
                <a:spcPct val="100000"/>
              </a:lnSpc>
              <a:spcBef>
                <a:spcPct val="0"/>
              </a:spcBef>
              <a:buNone/>
              <a:defRPr sz="5000" kern="1200">
                <a:solidFill>
                  <a:schemeClr val="accent1"/>
                </a:solidFill>
                <a:latin typeface="+mj-lt"/>
                <a:ea typeface="Roboto Slab" pitchFamily="2" charset="0"/>
                <a:cs typeface="+mj-cs"/>
              </a:defRPr>
            </a:lvl1pPr>
          </a:lstStyle>
          <a:p>
            <a:r>
              <a:rPr lang="en-GB" sz="2000" b="1" dirty="0">
                <a:latin typeface="+mn-lt"/>
              </a:rPr>
              <a:t>Click to edit Master title style</a:t>
            </a:r>
            <a:endParaRPr lang="en-US" sz="2000" b="1" dirty="0">
              <a:latin typeface="+mn-lt"/>
            </a:endParaRPr>
          </a:p>
        </p:txBody>
      </p:sp>
      <p:sp>
        <p:nvSpPr>
          <p:cNvPr id="3" name="Title 1">
            <a:extLst>
              <a:ext uri="{FF2B5EF4-FFF2-40B4-BE49-F238E27FC236}">
                <a16:creationId xmlns:a16="http://schemas.microsoft.com/office/drawing/2014/main" id="{0D6CA1E5-0FA0-A940-402F-1EB0D9EE352B}"/>
              </a:ext>
            </a:extLst>
          </p:cNvPr>
          <p:cNvSpPr>
            <a:spLocks noGrp="1"/>
          </p:cNvSpPr>
          <p:nvPr>
            <p:ph type="title"/>
          </p:nvPr>
        </p:nvSpPr>
        <p:spPr>
          <a:xfrm>
            <a:off x="773127" y="565829"/>
            <a:ext cx="8646224" cy="843148"/>
          </a:xfrm>
          <a:prstGeom prst="rect">
            <a:avLst/>
          </a:prstGeom>
        </p:spPr>
        <p:txBody>
          <a:bodyPr/>
          <a:lstStyle>
            <a:lvl1pPr>
              <a:defRPr sz="4000"/>
            </a:lvl1pPr>
          </a:lstStyle>
          <a:p>
            <a:r>
              <a:rPr lang="en-GB" dirty="0"/>
              <a:t>Click to edit Master title style</a:t>
            </a:r>
            <a:endParaRPr lang="en-US" dirty="0"/>
          </a:p>
        </p:txBody>
      </p:sp>
      <p:sp>
        <p:nvSpPr>
          <p:cNvPr id="7" name="AutoShape 12">
            <a:extLst>
              <a:ext uri="{FF2B5EF4-FFF2-40B4-BE49-F238E27FC236}">
                <a16:creationId xmlns:a16="http://schemas.microsoft.com/office/drawing/2014/main" id="{2092B0B2-48D5-A8F8-C114-39479FA5B1BA}"/>
              </a:ext>
            </a:extLst>
          </p:cNvPr>
          <p:cNvSpPr/>
          <p:nvPr userDrawn="1"/>
        </p:nvSpPr>
        <p:spPr>
          <a:xfrm flipH="1">
            <a:off x="885270" y="1314160"/>
            <a:ext cx="2133975" cy="0"/>
          </a:xfrm>
          <a:prstGeom prst="line">
            <a:avLst/>
          </a:prstGeom>
          <a:ln w="38100" cap="flat">
            <a:solidFill>
              <a:srgbClr val="CC0256"/>
            </a:solidFill>
            <a:prstDash val="solid"/>
            <a:headEnd type="none" w="sm" len="sm"/>
            <a:tailEnd type="none" w="sm" len="sm"/>
          </a:ln>
        </p:spPr>
        <p:txBody>
          <a:bodyPr/>
          <a:lstStyle/>
          <a:p>
            <a:endParaRPr lang="en-GB" dirty="0"/>
          </a:p>
        </p:txBody>
      </p:sp>
    </p:spTree>
    <p:extLst>
      <p:ext uri="{BB962C8B-B14F-4D97-AF65-F5344CB8AC3E}">
        <p14:creationId xmlns:p14="http://schemas.microsoft.com/office/powerpoint/2010/main" val="2263667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ree Content with Captions">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6675A08-DD5D-E23C-A709-6216BD652C9A}"/>
              </a:ext>
            </a:extLst>
          </p:cNvPr>
          <p:cNvSpPr>
            <a:spLocks noGrp="1"/>
          </p:cNvSpPr>
          <p:nvPr>
            <p:ph idx="10" hasCustomPrompt="1"/>
          </p:nvPr>
        </p:nvSpPr>
        <p:spPr>
          <a:xfrm>
            <a:off x="1178568" y="2179307"/>
            <a:ext cx="2271623" cy="2177033"/>
          </a:xfrm>
          <a:prstGeom prst="rect">
            <a:avLst/>
          </a:prstGeom>
        </p:spPr>
        <p:txBody>
          <a:bodyPr numCol="2"/>
          <a:lstStyle>
            <a:lvl1pPr>
              <a:defRPr sz="2000">
                <a:solidFill>
                  <a:schemeClr val="tx1">
                    <a:lumMod val="50000"/>
                    <a:lumOff val="50000"/>
                  </a:schemeClr>
                </a:solidFill>
              </a:defRPr>
            </a:lvl1pPr>
            <a:lvl2pPr>
              <a:defRPr sz="1800">
                <a:solidFill>
                  <a:schemeClr val="tx1">
                    <a:lumMod val="50000"/>
                    <a:lumOff val="50000"/>
                  </a:schemeClr>
                </a:solidFill>
              </a:defRPr>
            </a:lvl2pPr>
            <a:lvl3pPr>
              <a:defRPr sz="1600">
                <a:solidFill>
                  <a:schemeClr val="tx1">
                    <a:lumMod val="50000"/>
                    <a:lumOff val="50000"/>
                  </a:schemeClr>
                </a:solidFill>
              </a:defRPr>
            </a:lvl3pPr>
            <a:lvl4pPr>
              <a:defRPr sz="1200">
                <a:solidFill>
                  <a:schemeClr val="tx1">
                    <a:lumMod val="50000"/>
                    <a:lumOff val="50000"/>
                  </a:schemeClr>
                </a:solidFill>
              </a:defRPr>
            </a:lvl4pPr>
            <a:lvl5pPr>
              <a:defRPr sz="1000">
                <a:solidFill>
                  <a:schemeClr val="tx1">
                    <a:lumMod val="50000"/>
                    <a:lumOff val="50000"/>
                  </a:schemeClr>
                </a:solidFill>
              </a:defRPr>
            </a:lvl5pPr>
          </a:lstStyle>
          <a:p>
            <a:pPr lvl="0"/>
            <a:r>
              <a:rPr lang="en-GB" dirty="0"/>
              <a:t>Picture</a:t>
            </a:r>
            <a:endParaRPr lang="en-US" dirty="0"/>
          </a:p>
        </p:txBody>
      </p:sp>
      <p:sp>
        <p:nvSpPr>
          <p:cNvPr id="4" name="Content Placeholder 2">
            <a:extLst>
              <a:ext uri="{FF2B5EF4-FFF2-40B4-BE49-F238E27FC236}">
                <a16:creationId xmlns:a16="http://schemas.microsoft.com/office/drawing/2014/main" id="{A2734AFF-F2D8-9507-C846-D05FCDF94619}"/>
              </a:ext>
            </a:extLst>
          </p:cNvPr>
          <p:cNvSpPr>
            <a:spLocks noGrp="1"/>
          </p:cNvSpPr>
          <p:nvPr>
            <p:ph idx="11" hasCustomPrompt="1"/>
          </p:nvPr>
        </p:nvSpPr>
        <p:spPr>
          <a:xfrm>
            <a:off x="3720485" y="2179307"/>
            <a:ext cx="2271623" cy="2177033"/>
          </a:xfrm>
          <a:prstGeom prst="rect">
            <a:avLst/>
          </a:prstGeom>
        </p:spPr>
        <p:txBody>
          <a:bodyPr numCol="2"/>
          <a:lstStyle>
            <a:lvl1pPr>
              <a:defRPr sz="2000">
                <a:solidFill>
                  <a:schemeClr val="tx1">
                    <a:lumMod val="50000"/>
                    <a:lumOff val="50000"/>
                  </a:schemeClr>
                </a:solidFill>
              </a:defRPr>
            </a:lvl1pPr>
            <a:lvl2pPr>
              <a:defRPr sz="1800">
                <a:solidFill>
                  <a:schemeClr val="tx1">
                    <a:lumMod val="50000"/>
                    <a:lumOff val="50000"/>
                  </a:schemeClr>
                </a:solidFill>
              </a:defRPr>
            </a:lvl2pPr>
            <a:lvl3pPr>
              <a:defRPr sz="1600">
                <a:solidFill>
                  <a:schemeClr val="tx1">
                    <a:lumMod val="50000"/>
                    <a:lumOff val="50000"/>
                  </a:schemeClr>
                </a:solidFill>
              </a:defRPr>
            </a:lvl3pPr>
            <a:lvl4pPr>
              <a:defRPr sz="1200">
                <a:solidFill>
                  <a:schemeClr val="tx1">
                    <a:lumMod val="50000"/>
                    <a:lumOff val="50000"/>
                  </a:schemeClr>
                </a:solidFill>
              </a:defRPr>
            </a:lvl4pPr>
            <a:lvl5pPr>
              <a:defRPr sz="1000">
                <a:solidFill>
                  <a:schemeClr val="tx1">
                    <a:lumMod val="50000"/>
                    <a:lumOff val="50000"/>
                  </a:schemeClr>
                </a:solidFill>
              </a:defRPr>
            </a:lvl5pPr>
          </a:lstStyle>
          <a:p>
            <a:pPr lvl="0"/>
            <a:r>
              <a:rPr lang="en-GB" dirty="0"/>
              <a:t>Picture</a:t>
            </a:r>
            <a:endParaRPr lang="en-US" dirty="0"/>
          </a:p>
        </p:txBody>
      </p:sp>
      <p:sp>
        <p:nvSpPr>
          <p:cNvPr id="7" name="Content Placeholder 2">
            <a:extLst>
              <a:ext uri="{FF2B5EF4-FFF2-40B4-BE49-F238E27FC236}">
                <a16:creationId xmlns:a16="http://schemas.microsoft.com/office/drawing/2014/main" id="{F5E257A4-E7C9-5345-5CAA-2BCDFA786F48}"/>
              </a:ext>
            </a:extLst>
          </p:cNvPr>
          <p:cNvSpPr>
            <a:spLocks noGrp="1"/>
          </p:cNvSpPr>
          <p:nvPr>
            <p:ph idx="12" hasCustomPrompt="1"/>
          </p:nvPr>
        </p:nvSpPr>
        <p:spPr>
          <a:xfrm>
            <a:off x="6262401" y="2179307"/>
            <a:ext cx="2271623" cy="2177033"/>
          </a:xfrm>
          <a:prstGeom prst="rect">
            <a:avLst/>
          </a:prstGeom>
        </p:spPr>
        <p:txBody>
          <a:bodyPr numCol="2"/>
          <a:lstStyle>
            <a:lvl1pPr>
              <a:defRPr sz="2000">
                <a:solidFill>
                  <a:schemeClr val="tx1">
                    <a:lumMod val="50000"/>
                    <a:lumOff val="50000"/>
                  </a:schemeClr>
                </a:solidFill>
              </a:defRPr>
            </a:lvl1pPr>
            <a:lvl2pPr>
              <a:defRPr sz="1800">
                <a:solidFill>
                  <a:schemeClr val="tx1">
                    <a:lumMod val="50000"/>
                    <a:lumOff val="50000"/>
                  </a:schemeClr>
                </a:solidFill>
              </a:defRPr>
            </a:lvl2pPr>
            <a:lvl3pPr>
              <a:defRPr sz="1600">
                <a:solidFill>
                  <a:schemeClr val="tx1">
                    <a:lumMod val="50000"/>
                    <a:lumOff val="50000"/>
                  </a:schemeClr>
                </a:solidFill>
              </a:defRPr>
            </a:lvl3pPr>
            <a:lvl4pPr>
              <a:defRPr sz="1200">
                <a:solidFill>
                  <a:schemeClr val="tx1">
                    <a:lumMod val="50000"/>
                    <a:lumOff val="50000"/>
                  </a:schemeClr>
                </a:solidFill>
              </a:defRPr>
            </a:lvl4pPr>
            <a:lvl5pPr>
              <a:defRPr sz="1000">
                <a:solidFill>
                  <a:schemeClr val="tx1">
                    <a:lumMod val="50000"/>
                    <a:lumOff val="50000"/>
                  </a:schemeClr>
                </a:solidFill>
              </a:defRPr>
            </a:lvl5pPr>
          </a:lstStyle>
          <a:p>
            <a:pPr lvl="0"/>
            <a:r>
              <a:rPr lang="en-GB" dirty="0"/>
              <a:t>Picture</a:t>
            </a:r>
            <a:endParaRPr lang="en-US" dirty="0"/>
          </a:p>
        </p:txBody>
      </p:sp>
      <p:sp>
        <p:nvSpPr>
          <p:cNvPr id="9" name="Content Placeholder 2">
            <a:extLst>
              <a:ext uri="{FF2B5EF4-FFF2-40B4-BE49-F238E27FC236}">
                <a16:creationId xmlns:a16="http://schemas.microsoft.com/office/drawing/2014/main" id="{DC68376F-6105-BA0F-1750-E97CB89AAFC1}"/>
              </a:ext>
            </a:extLst>
          </p:cNvPr>
          <p:cNvSpPr>
            <a:spLocks noGrp="1"/>
          </p:cNvSpPr>
          <p:nvPr>
            <p:ph idx="13" hasCustomPrompt="1"/>
          </p:nvPr>
        </p:nvSpPr>
        <p:spPr>
          <a:xfrm>
            <a:off x="8804316" y="2179307"/>
            <a:ext cx="2271623" cy="2177033"/>
          </a:xfrm>
          <a:prstGeom prst="rect">
            <a:avLst/>
          </a:prstGeom>
        </p:spPr>
        <p:txBody>
          <a:bodyPr numCol="2"/>
          <a:lstStyle>
            <a:lvl1pPr>
              <a:defRPr sz="2000">
                <a:solidFill>
                  <a:schemeClr val="tx1">
                    <a:lumMod val="50000"/>
                    <a:lumOff val="50000"/>
                  </a:schemeClr>
                </a:solidFill>
              </a:defRPr>
            </a:lvl1pPr>
            <a:lvl2pPr>
              <a:defRPr sz="1800">
                <a:solidFill>
                  <a:schemeClr val="tx1">
                    <a:lumMod val="50000"/>
                    <a:lumOff val="50000"/>
                  </a:schemeClr>
                </a:solidFill>
              </a:defRPr>
            </a:lvl2pPr>
            <a:lvl3pPr>
              <a:defRPr sz="1600">
                <a:solidFill>
                  <a:schemeClr val="tx1">
                    <a:lumMod val="50000"/>
                    <a:lumOff val="50000"/>
                  </a:schemeClr>
                </a:solidFill>
              </a:defRPr>
            </a:lvl3pPr>
            <a:lvl4pPr>
              <a:defRPr sz="1200">
                <a:solidFill>
                  <a:schemeClr val="tx1">
                    <a:lumMod val="50000"/>
                    <a:lumOff val="50000"/>
                  </a:schemeClr>
                </a:solidFill>
              </a:defRPr>
            </a:lvl4pPr>
            <a:lvl5pPr>
              <a:defRPr sz="1000">
                <a:solidFill>
                  <a:schemeClr val="tx1">
                    <a:lumMod val="50000"/>
                    <a:lumOff val="50000"/>
                  </a:schemeClr>
                </a:solidFill>
              </a:defRPr>
            </a:lvl5pPr>
          </a:lstStyle>
          <a:p>
            <a:pPr lvl="0"/>
            <a:r>
              <a:rPr lang="en-GB" dirty="0"/>
              <a:t>Picture</a:t>
            </a:r>
            <a:endParaRPr lang="en-US" dirty="0"/>
          </a:p>
        </p:txBody>
      </p:sp>
      <p:sp>
        <p:nvSpPr>
          <p:cNvPr id="19" name="Content Placeholder 2">
            <a:extLst>
              <a:ext uri="{FF2B5EF4-FFF2-40B4-BE49-F238E27FC236}">
                <a16:creationId xmlns:a16="http://schemas.microsoft.com/office/drawing/2014/main" id="{B40325CD-4E03-BEEF-A032-5ACD8E8F6D07}"/>
              </a:ext>
            </a:extLst>
          </p:cNvPr>
          <p:cNvSpPr>
            <a:spLocks noGrp="1"/>
          </p:cNvSpPr>
          <p:nvPr>
            <p:ph idx="1"/>
          </p:nvPr>
        </p:nvSpPr>
        <p:spPr>
          <a:xfrm>
            <a:off x="1178568" y="4502989"/>
            <a:ext cx="2271623" cy="1017917"/>
          </a:xfrm>
          <a:prstGeom prst="rect">
            <a:avLst/>
          </a:prstGeom>
        </p:spPr>
        <p:txBody>
          <a:bodyPr numCol="1"/>
          <a:lstStyle>
            <a:lvl1pPr marL="0" indent="0" algn="ctr">
              <a:buFontTx/>
              <a:buNone/>
              <a:defRPr sz="2000" b="1">
                <a:solidFill>
                  <a:schemeClr val="accent1"/>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Click to edit Master text</a:t>
            </a:r>
            <a:endParaRPr lang="en-US" dirty="0"/>
          </a:p>
        </p:txBody>
      </p:sp>
      <p:sp>
        <p:nvSpPr>
          <p:cNvPr id="26" name="Content Placeholder 2">
            <a:extLst>
              <a:ext uri="{FF2B5EF4-FFF2-40B4-BE49-F238E27FC236}">
                <a16:creationId xmlns:a16="http://schemas.microsoft.com/office/drawing/2014/main" id="{BF4196D6-0E38-D1AA-4489-25F4AC39C8A0}"/>
              </a:ext>
            </a:extLst>
          </p:cNvPr>
          <p:cNvSpPr>
            <a:spLocks noGrp="1"/>
          </p:cNvSpPr>
          <p:nvPr>
            <p:ph idx="14"/>
          </p:nvPr>
        </p:nvSpPr>
        <p:spPr>
          <a:xfrm>
            <a:off x="3720484" y="4502988"/>
            <a:ext cx="2271623" cy="1017917"/>
          </a:xfrm>
          <a:prstGeom prst="rect">
            <a:avLst/>
          </a:prstGeom>
        </p:spPr>
        <p:txBody>
          <a:bodyPr numCol="1"/>
          <a:lstStyle>
            <a:lvl1pPr marL="0" indent="0" algn="ctr">
              <a:buFontTx/>
              <a:buNone/>
              <a:defRPr sz="2000" b="1">
                <a:solidFill>
                  <a:schemeClr val="accent1"/>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Click to edit Master text</a:t>
            </a:r>
            <a:endParaRPr lang="en-US" dirty="0"/>
          </a:p>
        </p:txBody>
      </p:sp>
      <p:sp>
        <p:nvSpPr>
          <p:cNvPr id="27" name="Content Placeholder 2">
            <a:extLst>
              <a:ext uri="{FF2B5EF4-FFF2-40B4-BE49-F238E27FC236}">
                <a16:creationId xmlns:a16="http://schemas.microsoft.com/office/drawing/2014/main" id="{5EB7EF88-3D01-6AD7-A141-704642BD1235}"/>
              </a:ext>
            </a:extLst>
          </p:cNvPr>
          <p:cNvSpPr>
            <a:spLocks noGrp="1"/>
          </p:cNvSpPr>
          <p:nvPr>
            <p:ph idx="15"/>
          </p:nvPr>
        </p:nvSpPr>
        <p:spPr>
          <a:xfrm>
            <a:off x="6262400" y="4502987"/>
            <a:ext cx="2271623" cy="1017917"/>
          </a:xfrm>
          <a:prstGeom prst="rect">
            <a:avLst/>
          </a:prstGeom>
        </p:spPr>
        <p:txBody>
          <a:bodyPr numCol="1"/>
          <a:lstStyle>
            <a:lvl1pPr marL="0" indent="0" algn="ctr">
              <a:buFontTx/>
              <a:buNone/>
              <a:defRPr sz="2000" b="1">
                <a:solidFill>
                  <a:schemeClr val="accent1"/>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Click to edit Master text</a:t>
            </a:r>
            <a:endParaRPr lang="en-US" dirty="0"/>
          </a:p>
        </p:txBody>
      </p:sp>
      <p:sp>
        <p:nvSpPr>
          <p:cNvPr id="28" name="Content Placeholder 2">
            <a:extLst>
              <a:ext uri="{FF2B5EF4-FFF2-40B4-BE49-F238E27FC236}">
                <a16:creationId xmlns:a16="http://schemas.microsoft.com/office/drawing/2014/main" id="{BD8B30D3-96D2-25E6-4315-B26D9E98C4B9}"/>
              </a:ext>
            </a:extLst>
          </p:cNvPr>
          <p:cNvSpPr>
            <a:spLocks noGrp="1"/>
          </p:cNvSpPr>
          <p:nvPr>
            <p:ph idx="16"/>
          </p:nvPr>
        </p:nvSpPr>
        <p:spPr>
          <a:xfrm>
            <a:off x="8804315" y="4502987"/>
            <a:ext cx="2271623" cy="1017917"/>
          </a:xfrm>
          <a:prstGeom prst="rect">
            <a:avLst/>
          </a:prstGeom>
        </p:spPr>
        <p:txBody>
          <a:bodyPr numCol="1"/>
          <a:lstStyle>
            <a:lvl1pPr marL="0" indent="0" algn="ctr">
              <a:buFontTx/>
              <a:buNone/>
              <a:defRPr sz="2000" b="1">
                <a:solidFill>
                  <a:schemeClr val="accent1"/>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Click to edit Master text</a:t>
            </a:r>
            <a:endParaRPr lang="en-US" dirty="0"/>
          </a:p>
        </p:txBody>
      </p:sp>
      <p:sp>
        <p:nvSpPr>
          <p:cNvPr id="12" name="Title 1">
            <a:extLst>
              <a:ext uri="{FF2B5EF4-FFF2-40B4-BE49-F238E27FC236}">
                <a16:creationId xmlns:a16="http://schemas.microsoft.com/office/drawing/2014/main" id="{97E37DA3-8968-9589-EA95-D38839DD16AF}"/>
              </a:ext>
            </a:extLst>
          </p:cNvPr>
          <p:cNvSpPr>
            <a:spLocks noGrp="1"/>
          </p:cNvSpPr>
          <p:nvPr>
            <p:ph type="title"/>
          </p:nvPr>
        </p:nvSpPr>
        <p:spPr>
          <a:xfrm>
            <a:off x="643737" y="436439"/>
            <a:ext cx="8646224" cy="843148"/>
          </a:xfrm>
          <a:prstGeom prst="rect">
            <a:avLst/>
          </a:prstGeom>
        </p:spPr>
        <p:txBody>
          <a:bodyPr/>
          <a:lstStyle>
            <a:lvl1pPr>
              <a:defRPr sz="4000"/>
            </a:lvl1pPr>
          </a:lstStyle>
          <a:p>
            <a:r>
              <a:rPr lang="en-GB" dirty="0"/>
              <a:t>Click to edit Master title style</a:t>
            </a:r>
            <a:endParaRPr lang="en-US" dirty="0"/>
          </a:p>
        </p:txBody>
      </p:sp>
      <p:sp>
        <p:nvSpPr>
          <p:cNvPr id="14" name="AutoShape 12">
            <a:extLst>
              <a:ext uri="{FF2B5EF4-FFF2-40B4-BE49-F238E27FC236}">
                <a16:creationId xmlns:a16="http://schemas.microsoft.com/office/drawing/2014/main" id="{56F7C766-D65A-42A9-5129-3C8732CDD269}"/>
              </a:ext>
            </a:extLst>
          </p:cNvPr>
          <p:cNvSpPr/>
          <p:nvPr userDrawn="1"/>
        </p:nvSpPr>
        <p:spPr>
          <a:xfrm flipH="1">
            <a:off x="755880" y="1184770"/>
            <a:ext cx="2133975" cy="0"/>
          </a:xfrm>
          <a:prstGeom prst="line">
            <a:avLst/>
          </a:prstGeom>
          <a:ln w="38100" cap="flat">
            <a:solidFill>
              <a:srgbClr val="CC0256"/>
            </a:solidFill>
            <a:prstDash val="solid"/>
            <a:headEnd type="none" w="sm" len="sm"/>
            <a:tailEnd type="none" w="sm" len="sm"/>
          </a:ln>
        </p:spPr>
        <p:txBody>
          <a:bodyPr/>
          <a:lstStyle/>
          <a:p>
            <a:endParaRPr lang="en-GB" dirty="0"/>
          </a:p>
        </p:txBody>
      </p:sp>
    </p:spTree>
    <p:extLst>
      <p:ext uri="{BB962C8B-B14F-4D97-AF65-F5344CB8AC3E}">
        <p14:creationId xmlns:p14="http://schemas.microsoft.com/office/powerpoint/2010/main" val="1077535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647E1B-43BD-ABA9-BD65-95266F93B336}"/>
              </a:ext>
            </a:extLst>
          </p:cNvPr>
          <p:cNvSpPr txBox="1">
            <a:spLocks/>
          </p:cNvSpPr>
          <p:nvPr userDrawn="1"/>
        </p:nvSpPr>
        <p:spPr>
          <a:xfrm>
            <a:off x="643737" y="436439"/>
            <a:ext cx="8646224" cy="843148"/>
          </a:xfrm>
          <a:prstGeom prst="rect">
            <a:avLst/>
          </a:prstGeom>
        </p:spPr>
        <p:txBody>
          <a:bodyPr/>
          <a:lstStyle>
            <a:lvl1pPr algn="l" defTabSz="914400" rtl="0" eaLnBrk="1" latinLnBrk="0" hangingPunct="1">
              <a:lnSpc>
                <a:spcPct val="100000"/>
              </a:lnSpc>
              <a:spcBef>
                <a:spcPct val="0"/>
              </a:spcBef>
              <a:buNone/>
              <a:defRPr sz="4000" kern="1200">
                <a:solidFill>
                  <a:schemeClr val="accent1"/>
                </a:solidFill>
                <a:latin typeface="+mj-lt"/>
                <a:ea typeface="Roboto Slab" pitchFamily="2" charset="0"/>
                <a:cs typeface="+mj-cs"/>
              </a:defRPr>
            </a:lvl1pPr>
          </a:lstStyle>
          <a:p>
            <a:r>
              <a:rPr lang="en-GB" dirty="0"/>
              <a:t>Click to edit Master title style</a:t>
            </a:r>
            <a:endParaRPr lang="en-US" dirty="0"/>
          </a:p>
        </p:txBody>
      </p:sp>
      <p:sp>
        <p:nvSpPr>
          <p:cNvPr id="7" name="AutoShape 12">
            <a:extLst>
              <a:ext uri="{FF2B5EF4-FFF2-40B4-BE49-F238E27FC236}">
                <a16:creationId xmlns:a16="http://schemas.microsoft.com/office/drawing/2014/main" id="{5DFBDB5C-6C72-8698-307E-500EA4D59743}"/>
              </a:ext>
            </a:extLst>
          </p:cNvPr>
          <p:cNvSpPr/>
          <p:nvPr userDrawn="1"/>
        </p:nvSpPr>
        <p:spPr>
          <a:xfrm flipH="1">
            <a:off x="755880" y="1184770"/>
            <a:ext cx="2133975" cy="0"/>
          </a:xfrm>
          <a:prstGeom prst="line">
            <a:avLst/>
          </a:prstGeom>
          <a:ln w="38100" cap="flat">
            <a:solidFill>
              <a:srgbClr val="CC0256"/>
            </a:solidFill>
            <a:prstDash val="solid"/>
            <a:headEnd type="none" w="sm" len="sm"/>
            <a:tailEnd type="none" w="sm" len="sm"/>
          </a:ln>
        </p:spPr>
        <p:txBody>
          <a:bodyPr/>
          <a:lstStyle/>
          <a:p>
            <a:endParaRPr lang="en-GB" dirty="0"/>
          </a:p>
        </p:txBody>
      </p:sp>
    </p:spTree>
    <p:extLst>
      <p:ext uri="{BB962C8B-B14F-4D97-AF65-F5344CB8AC3E}">
        <p14:creationId xmlns:p14="http://schemas.microsoft.com/office/powerpoint/2010/main" val="1535617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D15E64-9B38-0645-8B29-8DB24F96F410}"/>
              </a:ext>
            </a:extLst>
          </p:cNvPr>
          <p:cNvSpPr>
            <a:spLocks noGrp="1"/>
          </p:cNvSpPr>
          <p:nvPr>
            <p:ph type="title"/>
          </p:nvPr>
        </p:nvSpPr>
        <p:spPr>
          <a:xfrm>
            <a:off x="1772888" y="2505465"/>
            <a:ext cx="8646224" cy="843148"/>
          </a:xfrm>
          <a:prstGeom prst="rect">
            <a:avLst/>
          </a:prstGeom>
        </p:spPr>
        <p:txBody>
          <a:bodyPr/>
          <a:lstStyle>
            <a:lvl1pPr algn="ctr">
              <a:defRPr/>
            </a:lvl1pPr>
          </a:lstStyle>
          <a:p>
            <a:r>
              <a:rPr lang="en-GB" dirty="0"/>
              <a:t>Click to edit Master title style</a:t>
            </a:r>
            <a:endParaRPr lang="en-US" dirty="0"/>
          </a:p>
        </p:txBody>
      </p:sp>
      <p:sp>
        <p:nvSpPr>
          <p:cNvPr id="6" name="AutoShape 12">
            <a:extLst>
              <a:ext uri="{FF2B5EF4-FFF2-40B4-BE49-F238E27FC236}">
                <a16:creationId xmlns:a16="http://schemas.microsoft.com/office/drawing/2014/main" id="{F5772EF7-5D48-ED2B-9171-7F7B64476541}"/>
              </a:ext>
            </a:extLst>
          </p:cNvPr>
          <p:cNvSpPr/>
          <p:nvPr userDrawn="1"/>
        </p:nvSpPr>
        <p:spPr>
          <a:xfrm flipH="1">
            <a:off x="4161996" y="3708400"/>
            <a:ext cx="3868008" cy="0"/>
          </a:xfrm>
          <a:prstGeom prst="line">
            <a:avLst/>
          </a:prstGeom>
          <a:ln w="95250" cap="flat">
            <a:solidFill>
              <a:srgbClr val="CC0256"/>
            </a:solidFill>
            <a:prstDash val="solid"/>
            <a:headEnd type="none" w="sm" len="sm"/>
            <a:tailEnd type="none" w="sm" len="sm"/>
          </a:ln>
        </p:spPr>
        <p:txBody>
          <a:bodyPr/>
          <a:lstStyle/>
          <a:p>
            <a:endParaRPr lang="en-GB" dirty="0"/>
          </a:p>
        </p:txBody>
      </p:sp>
      <p:sp>
        <p:nvSpPr>
          <p:cNvPr id="2" name="Content Placeholder 2">
            <a:extLst>
              <a:ext uri="{FF2B5EF4-FFF2-40B4-BE49-F238E27FC236}">
                <a16:creationId xmlns:a16="http://schemas.microsoft.com/office/drawing/2014/main" id="{9156EB08-6C0A-D5AD-D2EE-CEFCBE734429}"/>
              </a:ext>
            </a:extLst>
          </p:cNvPr>
          <p:cNvSpPr>
            <a:spLocks noGrp="1"/>
          </p:cNvSpPr>
          <p:nvPr>
            <p:ph idx="1"/>
          </p:nvPr>
        </p:nvSpPr>
        <p:spPr>
          <a:xfrm>
            <a:off x="4519356" y="4068188"/>
            <a:ext cx="3153287" cy="1017917"/>
          </a:xfrm>
          <a:prstGeom prst="rect">
            <a:avLst/>
          </a:prstGeom>
        </p:spPr>
        <p:txBody>
          <a:bodyPr numCol="1"/>
          <a:lstStyle>
            <a:lvl1pPr marL="0" indent="0" algn="ctr">
              <a:buFontTx/>
              <a:buNone/>
              <a:defRPr sz="2000" b="1">
                <a:solidFill>
                  <a:schemeClr val="tx1"/>
                </a:solidFill>
              </a:defRPr>
            </a:lvl1pPr>
            <a:lvl2pPr marL="457200" indent="0">
              <a:buFontTx/>
              <a:buNone/>
              <a:defRPr sz="18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200">
                <a:solidFill>
                  <a:schemeClr val="tx1">
                    <a:lumMod val="50000"/>
                    <a:lumOff val="50000"/>
                  </a:schemeClr>
                </a:solidFill>
              </a:defRPr>
            </a:lvl4pPr>
            <a:lvl5pPr marL="1828800" indent="0">
              <a:buFontTx/>
              <a:buNone/>
              <a:defRPr sz="1000">
                <a:solidFill>
                  <a:schemeClr val="tx1">
                    <a:lumMod val="50000"/>
                    <a:lumOff val="50000"/>
                  </a:schemeClr>
                </a:solidFill>
              </a:defRPr>
            </a:lvl5pPr>
          </a:lstStyle>
          <a:p>
            <a:pPr lvl="0"/>
            <a:r>
              <a:rPr lang="en-GB" dirty="0"/>
              <a:t>Click to edit Master text</a:t>
            </a:r>
            <a:endParaRPr lang="en-US" dirty="0"/>
          </a:p>
        </p:txBody>
      </p:sp>
      <p:sp>
        <p:nvSpPr>
          <p:cNvPr id="3" name="Freeform 9">
            <a:extLst>
              <a:ext uri="{FF2B5EF4-FFF2-40B4-BE49-F238E27FC236}">
                <a16:creationId xmlns:a16="http://schemas.microsoft.com/office/drawing/2014/main" id="{0175F78C-2103-9EDD-3719-71240A127170}"/>
              </a:ext>
            </a:extLst>
          </p:cNvPr>
          <p:cNvSpPr/>
          <p:nvPr userDrawn="1"/>
        </p:nvSpPr>
        <p:spPr>
          <a:xfrm>
            <a:off x="4537754" y="1118132"/>
            <a:ext cx="3116489" cy="1130633"/>
          </a:xfrm>
          <a:custGeom>
            <a:avLst/>
            <a:gdLst/>
            <a:ahLst/>
            <a:cxnLst/>
            <a:rect l="l" t="t" r="r" b="b"/>
            <a:pathLst>
              <a:path w="4441801" h="1611444">
                <a:moveTo>
                  <a:pt x="0" y="0"/>
                </a:moveTo>
                <a:lnTo>
                  <a:pt x="4441801" y="0"/>
                </a:lnTo>
                <a:lnTo>
                  <a:pt x="4441801" y="1611444"/>
                </a:lnTo>
                <a:lnTo>
                  <a:pt x="0" y="1611444"/>
                </a:lnTo>
                <a:lnTo>
                  <a:pt x="0" y="0"/>
                </a:lnTo>
                <a:close/>
              </a:path>
            </a:pathLst>
          </a:custGeom>
          <a:blipFill>
            <a:blip r:embed="rId2"/>
            <a:stretch>
              <a:fillRect/>
            </a:stretch>
          </a:blipFill>
        </p:spPr>
        <p:txBody>
          <a:bodyPr/>
          <a:lstStyle/>
          <a:p>
            <a:endParaRPr lang="en-GB" dirty="0"/>
          </a:p>
        </p:txBody>
      </p:sp>
    </p:spTree>
    <p:extLst>
      <p:ext uri="{BB962C8B-B14F-4D97-AF65-F5344CB8AC3E}">
        <p14:creationId xmlns:p14="http://schemas.microsoft.com/office/powerpoint/2010/main" val="181242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45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35688"/>
            <a:ext cx="17732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35360" y="1544129"/>
            <a:ext cx="5659040" cy="44051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544129"/>
            <a:ext cx="5659040" cy="44051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336549" y="267299"/>
            <a:ext cx="11523663" cy="1143000"/>
          </a:xfrm>
        </p:spPr>
        <p:txBody>
          <a:bodyPr/>
          <a:lstStyle>
            <a:lvl1pPr>
              <a:defRPr b="1">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179629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hankYouFinal">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503238"/>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11235" y="859633"/>
            <a:ext cx="80359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7200" dirty="0"/>
              <a:t>Thank you</a:t>
            </a:r>
          </a:p>
        </p:txBody>
      </p:sp>
      <p:sp>
        <p:nvSpPr>
          <p:cNvPr id="7" name="TextBox 6"/>
          <p:cNvSpPr txBox="1">
            <a:spLocks noChangeArrowheads="1"/>
          </p:cNvSpPr>
          <p:nvPr/>
        </p:nvSpPr>
        <p:spPr bwMode="auto">
          <a:xfrm>
            <a:off x="596900" y="2090738"/>
            <a:ext cx="68183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3200" dirty="0">
                <a:solidFill>
                  <a:srgbClr val="000000"/>
                </a:solidFill>
              </a:rPr>
              <a:t>If you have any questions or would like to speak to one of our team, we’d love to hear from you.</a:t>
            </a:r>
          </a:p>
        </p:txBody>
      </p:sp>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2470150"/>
            <a:ext cx="420052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36550" y="6046788"/>
            <a:ext cx="405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dirty="0"/>
              <a:t>www.mills-reeve.com</a:t>
            </a:r>
          </a:p>
        </p:txBody>
      </p:sp>
      <p:sp>
        <p:nvSpPr>
          <p:cNvPr id="10" name="TextBox 9"/>
          <p:cNvSpPr txBox="1">
            <a:spLocks noChangeArrowheads="1"/>
          </p:cNvSpPr>
          <p:nvPr/>
        </p:nvSpPr>
        <p:spPr bwMode="auto">
          <a:xfrm>
            <a:off x="596900" y="3856038"/>
            <a:ext cx="6451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3200" dirty="0">
                <a:solidFill>
                  <a:srgbClr val="000000"/>
                </a:solidFill>
              </a:rPr>
              <a:t>Call or email:</a:t>
            </a:r>
          </a:p>
          <a:p>
            <a:pPr eaLnBrk="1" hangingPunct="1">
              <a:defRPr/>
            </a:pPr>
            <a:endParaRPr lang="en-GB" altLang="en-US" sz="3200" dirty="0">
              <a:solidFill>
                <a:srgbClr val="000000"/>
              </a:solidFill>
            </a:endParaRPr>
          </a:p>
          <a:p>
            <a:pPr eaLnBrk="1" hangingPunct="1">
              <a:defRPr/>
            </a:pPr>
            <a:r>
              <a:rPr lang="en-GB" altLang="en-US" sz="3200" dirty="0">
                <a:solidFill>
                  <a:srgbClr val="000000"/>
                </a:solidFill>
              </a:rPr>
              <a:t>T: +44(0)</a:t>
            </a:r>
          </a:p>
          <a:p>
            <a:pPr eaLnBrk="1" hangingPunct="1">
              <a:defRPr/>
            </a:pPr>
            <a:r>
              <a:rPr lang="en-GB" altLang="en-US" sz="3200" dirty="0">
                <a:solidFill>
                  <a:srgbClr val="000000"/>
                </a:solidFill>
              </a:rPr>
              <a:t>E:</a:t>
            </a:r>
            <a:endParaRPr lang="en-GB" altLang="en-US" sz="3200" dirty="0"/>
          </a:p>
        </p:txBody>
      </p:sp>
      <p:sp>
        <p:nvSpPr>
          <p:cNvPr id="16" name="Text Placeholder 15"/>
          <p:cNvSpPr>
            <a:spLocks noGrp="1"/>
          </p:cNvSpPr>
          <p:nvPr>
            <p:ph type="body" sz="quarter" idx="10"/>
          </p:nvPr>
        </p:nvSpPr>
        <p:spPr>
          <a:xfrm>
            <a:off x="596900" y="4338638"/>
            <a:ext cx="6451600" cy="484187"/>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baseline="0">
                <a:solidFill>
                  <a:schemeClr val="tx1"/>
                </a:solidFill>
                <a:latin typeface="+mj-lt"/>
              </a:defRPr>
            </a:lvl1pPr>
            <a:lvl2pPr marL="457200" indent="0">
              <a:buNone/>
              <a:defRPr/>
            </a:lvl2pPr>
            <a:lvl5pPr marL="1828800" indent="0">
              <a:buNone/>
              <a:defRPr sz="3200" baseline="0">
                <a:latin typeface="+mj-lt"/>
              </a:defRPr>
            </a:lvl5pPr>
          </a:lstStyle>
          <a:p>
            <a:pPr lvl="0"/>
            <a:r>
              <a:rPr lang="en-US" noProof="0"/>
              <a:t>Edit Master text styles</a:t>
            </a:r>
          </a:p>
          <a:p>
            <a:pPr lvl="1"/>
            <a:r>
              <a:rPr lang="en-US" noProof="0"/>
              <a:t>Second level</a:t>
            </a:r>
          </a:p>
        </p:txBody>
      </p:sp>
      <p:sp>
        <p:nvSpPr>
          <p:cNvPr id="17" name="Text Placeholder 15"/>
          <p:cNvSpPr>
            <a:spLocks noGrp="1"/>
          </p:cNvSpPr>
          <p:nvPr>
            <p:ph type="body" sz="quarter" idx="11"/>
          </p:nvPr>
        </p:nvSpPr>
        <p:spPr>
          <a:xfrm>
            <a:off x="2181635" y="4843673"/>
            <a:ext cx="4849612" cy="484187"/>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aseline="0">
                <a:latin typeface="+mj-lt"/>
              </a:defRPr>
            </a:lvl1pPr>
            <a:lvl5pPr marL="1828800" indent="0">
              <a:buNone/>
              <a:defRPr sz="3200" baseline="0">
                <a:latin typeface="+mj-lt"/>
              </a:defRPr>
            </a:lvl5pPr>
          </a:lstStyle>
          <a:p>
            <a:pPr lvl="0"/>
            <a:r>
              <a:rPr lang="en-US" noProof="0"/>
              <a:t>Edit Master text styles</a:t>
            </a:r>
          </a:p>
        </p:txBody>
      </p:sp>
      <p:sp>
        <p:nvSpPr>
          <p:cNvPr id="18" name="Text Placeholder 15"/>
          <p:cNvSpPr>
            <a:spLocks noGrp="1"/>
          </p:cNvSpPr>
          <p:nvPr>
            <p:ph type="body" sz="quarter" idx="12"/>
          </p:nvPr>
        </p:nvSpPr>
        <p:spPr>
          <a:xfrm>
            <a:off x="1085730" y="5305455"/>
            <a:ext cx="6451600" cy="484187"/>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aseline="0">
                <a:latin typeface="+mj-lt"/>
              </a:defRPr>
            </a:lvl1pPr>
            <a:lvl5pPr marL="1828800" indent="0">
              <a:buNone/>
              <a:defRPr sz="3200">
                <a:latin typeface="+mj-lt"/>
              </a:defRPr>
            </a:lvl5pPr>
          </a:lstStyle>
          <a:p>
            <a:pPr lvl="0"/>
            <a:r>
              <a:rPr lang="en-US" noProof="0"/>
              <a:t>Edit Master text styles</a:t>
            </a:r>
          </a:p>
        </p:txBody>
      </p:sp>
    </p:spTree>
    <p:extLst>
      <p:ext uri="{BB962C8B-B14F-4D97-AF65-F5344CB8AC3E}">
        <p14:creationId xmlns:p14="http://schemas.microsoft.com/office/powerpoint/2010/main" val="52585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Slide_Energy">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0" y="2336800"/>
            <a:ext cx="4452938"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219522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Slide_100">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0" y="474663"/>
            <a:ext cx="2933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6263" y="3113088"/>
            <a:ext cx="5334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35999" y="1637084"/>
            <a:ext cx="7330894" cy="1982999"/>
          </a:xfrm>
        </p:spPr>
        <p:txBody>
          <a:bodyPr anchor="t">
            <a:normAutofit/>
          </a:bodyPr>
          <a:lstStyle>
            <a:lvl1pPr>
              <a:defRPr sz="6000" baseline="0">
                <a:solidFill>
                  <a:schemeClr val="tx1"/>
                </a:solidFill>
              </a:defRPr>
            </a:lvl1pPr>
          </a:lstStyle>
          <a:p>
            <a:r>
              <a:rPr lang="en-US" dirty="0"/>
              <a:t>Click to add Main title</a:t>
            </a:r>
            <a:endParaRPr lang="en-GB" dirty="0"/>
          </a:p>
        </p:txBody>
      </p:sp>
      <p:sp>
        <p:nvSpPr>
          <p:cNvPr id="3" name="Subtitle 2"/>
          <p:cNvSpPr>
            <a:spLocks noGrp="1"/>
          </p:cNvSpPr>
          <p:nvPr>
            <p:ph type="subTitle" idx="1" hasCustomPrompt="1"/>
          </p:nvPr>
        </p:nvSpPr>
        <p:spPr>
          <a:xfrm>
            <a:off x="336000" y="4063488"/>
            <a:ext cx="5923514" cy="585024"/>
          </a:xfrm>
        </p:spPr>
        <p:txBody>
          <a:bodyPr>
            <a:normAutofit/>
          </a:bodyP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a:t>
            </a:r>
            <a:endParaRPr lang="en-GB" dirty="0"/>
          </a:p>
        </p:txBody>
      </p:sp>
      <p:sp>
        <p:nvSpPr>
          <p:cNvPr id="8" name="Text Placeholder 7"/>
          <p:cNvSpPr>
            <a:spLocks noGrp="1"/>
          </p:cNvSpPr>
          <p:nvPr>
            <p:ph type="body" sz="quarter" idx="13" hasCustomPrompt="1"/>
          </p:nvPr>
        </p:nvSpPr>
        <p:spPr>
          <a:xfrm>
            <a:off x="335998" y="4969833"/>
            <a:ext cx="5923516" cy="574675"/>
          </a:xfrm>
        </p:spPr>
        <p:txBody>
          <a:bodyPr/>
          <a:lstStyle>
            <a:lvl1pPr marL="0" indent="0">
              <a:buNone/>
              <a:defRPr sz="2400" b="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Date</a:t>
            </a:r>
          </a:p>
        </p:txBody>
      </p:sp>
    </p:spTree>
    <p:extLst>
      <p:ext uri="{BB962C8B-B14F-4D97-AF65-F5344CB8AC3E}">
        <p14:creationId xmlns:p14="http://schemas.microsoft.com/office/powerpoint/2010/main" val="15491026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7.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6550" y="354013"/>
            <a:ext cx="11523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p:cNvSpPr>
            <a:spLocks noGrp="1"/>
          </p:cNvSpPr>
          <p:nvPr>
            <p:ph type="body" idx="1"/>
          </p:nvPr>
        </p:nvSpPr>
        <p:spPr bwMode="auto">
          <a:xfrm>
            <a:off x="336550" y="1604963"/>
            <a:ext cx="115236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 id="2147484202" r:id="rId18"/>
    <p:sldLayoutId id="2147484203" r:id="rId19"/>
    <p:sldLayoutId id="2147484204" r:id="rId20"/>
    <p:sldLayoutId id="2147484205" r:id="rId21"/>
    <p:sldLayoutId id="2147484206" r:id="rId22"/>
    <p:sldLayoutId id="2147484207" r:id="rId23"/>
    <p:sldLayoutId id="2147484208" r:id="rId24"/>
    <p:sldLayoutId id="2147484212" r:id="rId25"/>
    <p:sldLayoutId id="2147484215" r:id="rId26"/>
    <p:sldLayoutId id="2147484216" r:id="rId27"/>
    <p:sldLayoutId id="2147484213" r:id="rId28"/>
    <p:sldLayoutId id="2147484214" r:id="rId29"/>
    <p:sldLayoutId id="2147484209" r:id="rId30"/>
    <p:sldLayoutId id="2147484210" r:id="rId31"/>
    <p:sldLayoutId id="2147484211" r:id="rId3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600" kern="1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3" name="Freeform 18">
            <a:extLst>
              <a:ext uri="{FF2B5EF4-FFF2-40B4-BE49-F238E27FC236}">
                <a16:creationId xmlns:a16="http://schemas.microsoft.com/office/drawing/2014/main" id="{1DA2C1EE-0107-168F-CA12-8BB09A4B7215}"/>
              </a:ext>
            </a:extLst>
          </p:cNvPr>
          <p:cNvSpPr/>
          <p:nvPr userDrawn="1"/>
        </p:nvSpPr>
        <p:spPr>
          <a:xfrm rot="10800000">
            <a:off x="10368951" y="0"/>
            <a:ext cx="1581508" cy="1449238"/>
          </a:xfrm>
          <a:custGeom>
            <a:avLst/>
            <a:gdLst/>
            <a:ahLst/>
            <a:cxnLst/>
            <a:rect l="l" t="t" r="r" b="b"/>
            <a:pathLst>
              <a:path w="2370371" h="3164331">
                <a:moveTo>
                  <a:pt x="0" y="0"/>
                </a:moveTo>
                <a:lnTo>
                  <a:pt x="2370371" y="0"/>
                </a:lnTo>
                <a:lnTo>
                  <a:pt x="2370371" y="3164331"/>
                </a:lnTo>
                <a:lnTo>
                  <a:pt x="0" y="3164331"/>
                </a:lnTo>
                <a:lnTo>
                  <a:pt x="0" y="0"/>
                </a:lnTo>
                <a:close/>
              </a:path>
            </a:pathLst>
          </a:custGeom>
          <a:blipFill>
            <a:blip r:embed="rId13">
              <a:alphaModFix amt="50000"/>
              <a:extLst>
                <a:ext uri="{96DAC541-7B7A-43D3-8B79-37D633B846F1}">
                  <asvg:svgBlip xmlns:asvg="http://schemas.microsoft.com/office/drawing/2016/SVG/main" r:embed="rId14"/>
                </a:ext>
              </a:extLst>
            </a:blip>
            <a:stretch>
              <a:fillRect b="-27308"/>
            </a:stretch>
          </a:blipFill>
        </p:spPr>
        <p:txBody>
          <a:bodyPr/>
          <a:lstStyle/>
          <a:p>
            <a:endParaRPr lang="en-GB" dirty="0"/>
          </a:p>
        </p:txBody>
      </p:sp>
    </p:spTree>
    <p:extLst>
      <p:ext uri="{BB962C8B-B14F-4D97-AF65-F5344CB8AC3E}">
        <p14:creationId xmlns:p14="http://schemas.microsoft.com/office/powerpoint/2010/main" val="2904367970"/>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hdr="0"/>
  <p:txStyles>
    <p:titleStyle>
      <a:lvl1pPr algn="l" defTabSz="914400" rtl="0" eaLnBrk="1" latinLnBrk="0" hangingPunct="1">
        <a:lnSpc>
          <a:spcPct val="100000"/>
        </a:lnSpc>
        <a:spcBef>
          <a:spcPct val="0"/>
        </a:spcBef>
        <a:buNone/>
        <a:defRPr sz="5000" kern="1200">
          <a:solidFill>
            <a:schemeClr val="accent1"/>
          </a:solidFill>
          <a:latin typeface="+mj-lt"/>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1A4D7C-3D62-FD99-A500-AA62BDC212EF}"/>
              </a:ext>
            </a:extLst>
          </p:cNvPr>
          <p:cNvSpPr txBox="1"/>
          <p:nvPr/>
        </p:nvSpPr>
        <p:spPr>
          <a:xfrm>
            <a:off x="9993086" y="6023429"/>
            <a:ext cx="2053771" cy="682171"/>
          </a:xfrm>
          <a:prstGeom prst="rect">
            <a:avLst/>
          </a:prstGeom>
          <a:solidFill>
            <a:schemeClr val="tx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9C6932E8-DD08-8A02-16CC-B7197A6C9EEC}"/>
              </a:ext>
            </a:extLst>
          </p:cNvPr>
          <p:cNvSpPr txBox="1"/>
          <p:nvPr/>
        </p:nvSpPr>
        <p:spPr>
          <a:xfrm>
            <a:off x="631924" y="746650"/>
            <a:ext cx="7811865" cy="3477875"/>
          </a:xfrm>
          <a:prstGeom prst="rect">
            <a:avLst/>
          </a:prstGeom>
          <a:noFill/>
        </p:spPr>
        <p:txBody>
          <a:bodyPr wrap="square" rtlCol="0">
            <a:spAutoFit/>
          </a:bodyPr>
          <a:lstStyle/>
          <a:p>
            <a:r>
              <a:rPr lang="en-GB" sz="6600" b="1" dirty="0">
                <a:solidFill>
                  <a:schemeClr val="bg1"/>
                </a:solidFill>
                <a:latin typeface="Ubuntu" panose="020B0504030602030204" pitchFamily="34" charset="0"/>
              </a:rPr>
              <a:t>Maximising value in care home sales:</a:t>
            </a:r>
            <a:br>
              <a:rPr lang="en-GB" sz="6600" dirty="0">
                <a:solidFill>
                  <a:schemeClr val="bg1"/>
                </a:solidFill>
                <a:latin typeface="Ubuntu" panose="020B0504030602030204" pitchFamily="34" charset="0"/>
              </a:rPr>
            </a:br>
            <a:r>
              <a:rPr lang="en-GB" sz="4400" dirty="0">
                <a:solidFill>
                  <a:schemeClr val="tx2"/>
                </a:solidFill>
                <a:latin typeface="Ubuntu" panose="020B0504030602030204" pitchFamily="34" charset="0"/>
              </a:rPr>
              <a:t>Why vendor due diligence matters more than ever</a:t>
            </a:r>
            <a:endParaRPr lang="en-GB" sz="6600" dirty="0">
              <a:solidFill>
                <a:schemeClr val="tx2"/>
              </a:solidFill>
            </a:endParaRPr>
          </a:p>
        </p:txBody>
      </p:sp>
      <p:pic>
        <p:nvPicPr>
          <p:cNvPr id="14" name="Picture 13" descr="A black background with white text&#10;&#10;AI-generated content may be incorrect.">
            <a:extLst>
              <a:ext uri="{FF2B5EF4-FFF2-40B4-BE49-F238E27FC236}">
                <a16:creationId xmlns:a16="http://schemas.microsoft.com/office/drawing/2014/main" id="{CE5E50C9-C2D1-CE9F-D912-9DA2D3438EE9}"/>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8904848" y="-385882"/>
            <a:ext cx="3205352" cy="2265065"/>
          </a:xfrm>
          <a:prstGeom prst="rect">
            <a:avLst/>
          </a:prstGeom>
        </p:spPr>
      </p:pic>
      <p:sp>
        <p:nvSpPr>
          <p:cNvPr id="10" name="Rectangle 1">
            <a:extLst>
              <a:ext uri="{FF2B5EF4-FFF2-40B4-BE49-F238E27FC236}">
                <a16:creationId xmlns:a16="http://schemas.microsoft.com/office/drawing/2014/main" id="{D8FD2AC4-D75C-4DC9-7523-42DD6EA241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TextBox 5">
            <a:extLst>
              <a:ext uri="{FF2B5EF4-FFF2-40B4-BE49-F238E27FC236}">
                <a16:creationId xmlns:a16="http://schemas.microsoft.com/office/drawing/2014/main" id="{8CB48CA8-D948-AA92-85D7-298F2479EBB6}"/>
              </a:ext>
            </a:extLst>
          </p:cNvPr>
          <p:cNvSpPr txBox="1"/>
          <p:nvPr/>
        </p:nvSpPr>
        <p:spPr>
          <a:xfrm>
            <a:off x="2537606" y="5731041"/>
            <a:ext cx="40005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Paul Krivosic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Partner</a:t>
            </a:r>
          </a:p>
        </p:txBody>
      </p:sp>
      <p:pic>
        <p:nvPicPr>
          <p:cNvPr id="7" name="Picture 2">
            <a:extLst>
              <a:ext uri="{FF2B5EF4-FFF2-40B4-BE49-F238E27FC236}">
                <a16:creationId xmlns:a16="http://schemas.microsoft.com/office/drawing/2014/main" id="{A44F177F-A7B2-8FB9-3E2F-1F35D8190B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4106" y="4996514"/>
            <a:ext cx="136800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0AA97D4D-9464-AC61-E3F4-2F930C5E2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726" y="4996514"/>
            <a:ext cx="136800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72BF2F5-802E-730E-E8E9-A99458CB5E88}"/>
              </a:ext>
            </a:extLst>
          </p:cNvPr>
          <p:cNvSpPr txBox="1"/>
          <p:nvPr/>
        </p:nvSpPr>
        <p:spPr>
          <a:xfrm>
            <a:off x="7490128" y="5731041"/>
            <a:ext cx="40005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Kim Lindsay-Smith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Principal Associate</a:t>
            </a:r>
          </a:p>
        </p:txBody>
      </p:sp>
    </p:spTree>
    <p:extLst>
      <p:ext uri="{BB962C8B-B14F-4D97-AF65-F5344CB8AC3E}">
        <p14:creationId xmlns:p14="http://schemas.microsoft.com/office/powerpoint/2010/main" val="361803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A8715DE-9180-8E64-3904-7042CEFC1F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829E09-E372-39B9-A0FC-78447E149D20}"/>
              </a:ext>
            </a:extLst>
          </p:cNvPr>
          <p:cNvSpPr txBox="1"/>
          <p:nvPr/>
        </p:nvSpPr>
        <p:spPr>
          <a:xfrm>
            <a:off x="9993086" y="6023429"/>
            <a:ext cx="2053771" cy="682171"/>
          </a:xfrm>
          <a:prstGeom prst="rect">
            <a:avLst/>
          </a:prstGeom>
          <a:solidFill>
            <a:schemeClr val="tx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5A0066"/>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208CF041-6488-E458-5EF8-958084BFDE7C}"/>
              </a:ext>
            </a:extLst>
          </p:cNvPr>
          <p:cNvSpPr txBox="1"/>
          <p:nvPr/>
        </p:nvSpPr>
        <p:spPr>
          <a:xfrm>
            <a:off x="571316" y="562048"/>
            <a:ext cx="825863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5400" b="1" i="0" u="none" strike="noStrike" kern="1200" cap="none" spc="0" normalizeH="0" baseline="0" noProof="0" dirty="0">
                <a:ln>
                  <a:noFill/>
                </a:ln>
                <a:solidFill>
                  <a:srgbClr val="FFFFFF"/>
                </a:solidFill>
                <a:effectLst/>
                <a:uLnTx/>
                <a:uFillTx/>
                <a:latin typeface="Ubuntu" panose="020B0504030602030204" pitchFamily="34" charset="0"/>
                <a:ea typeface="+mn-ea"/>
                <a:cs typeface="+mn-cs"/>
              </a:rPr>
              <a:t>Get in touch</a:t>
            </a:r>
            <a:endParaRPr kumimoji="0" lang="en-GB" sz="5400" b="0" i="0" u="none" strike="noStrike" kern="1200" cap="none" spc="0" normalizeH="0" baseline="0" noProof="0" dirty="0">
              <a:ln>
                <a:noFill/>
              </a:ln>
              <a:solidFill>
                <a:srgbClr val="DC007D"/>
              </a:solidFill>
              <a:effectLst/>
              <a:uLnTx/>
              <a:uFillTx/>
              <a:latin typeface="Arial" panose="020B0604020202020204" pitchFamily="34" charset="0"/>
              <a:ea typeface="+mn-ea"/>
              <a:cs typeface="+mn-cs"/>
            </a:endParaRPr>
          </a:p>
        </p:txBody>
      </p:sp>
      <p:pic>
        <p:nvPicPr>
          <p:cNvPr id="14" name="Picture 13" descr="A black background with white text&#10;&#10;AI-generated content may be incorrect.">
            <a:extLst>
              <a:ext uri="{FF2B5EF4-FFF2-40B4-BE49-F238E27FC236}">
                <a16:creationId xmlns:a16="http://schemas.microsoft.com/office/drawing/2014/main" id="{92A0ED40-C9B6-107D-2E25-F08568DD94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6932" y="-305914"/>
            <a:ext cx="3874488" cy="2737910"/>
          </a:xfrm>
          <a:prstGeom prst="rect">
            <a:avLst/>
          </a:prstGeom>
        </p:spPr>
      </p:pic>
      <p:sp>
        <p:nvSpPr>
          <p:cNvPr id="18" name="TextBox 17">
            <a:extLst>
              <a:ext uri="{FF2B5EF4-FFF2-40B4-BE49-F238E27FC236}">
                <a16:creationId xmlns:a16="http://schemas.microsoft.com/office/drawing/2014/main" id="{62727C01-4B16-A50E-D47E-0CC4E3312FF7}"/>
              </a:ext>
            </a:extLst>
          </p:cNvPr>
          <p:cNvSpPr txBox="1"/>
          <p:nvPr/>
        </p:nvSpPr>
        <p:spPr>
          <a:xfrm>
            <a:off x="3026437" y="4543956"/>
            <a:ext cx="4000500"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Kim Lindsay-Smith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Principal Associate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 +441603693361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 +447341549721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kim.lindsay-smith@mills-reeve.com</a:t>
            </a:r>
          </a:p>
        </p:txBody>
      </p:sp>
      <p:sp>
        <p:nvSpPr>
          <p:cNvPr id="21" name="TextBox 20">
            <a:extLst>
              <a:ext uri="{FF2B5EF4-FFF2-40B4-BE49-F238E27FC236}">
                <a16:creationId xmlns:a16="http://schemas.microsoft.com/office/drawing/2014/main" id="{80FBC658-0489-93B5-97C4-5A67801CA341}"/>
              </a:ext>
            </a:extLst>
          </p:cNvPr>
          <p:cNvSpPr txBox="1"/>
          <p:nvPr/>
        </p:nvSpPr>
        <p:spPr>
          <a:xfrm>
            <a:off x="3026437" y="2054918"/>
            <a:ext cx="4000500"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Paul Krivosic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Partner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 +441214568318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 +447823748700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paul.krivosic@mills-reeve.com</a:t>
            </a:r>
          </a:p>
        </p:txBody>
      </p:sp>
      <p:pic>
        <p:nvPicPr>
          <p:cNvPr id="9" name="Picture 8" descr="A person and person with speech bubbles&#10;&#10;AI-generated content may be incorrect.">
            <a:extLst>
              <a:ext uri="{FF2B5EF4-FFF2-40B4-BE49-F238E27FC236}">
                <a16:creationId xmlns:a16="http://schemas.microsoft.com/office/drawing/2014/main" id="{C1537113-B097-D17F-AECB-26156B6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753" y="2716638"/>
            <a:ext cx="3919482" cy="3496986"/>
          </a:xfrm>
          <a:prstGeom prst="rect">
            <a:avLst/>
          </a:prstGeom>
        </p:spPr>
      </p:pic>
      <p:pic>
        <p:nvPicPr>
          <p:cNvPr id="2050" name="Picture 2">
            <a:extLst>
              <a:ext uri="{FF2B5EF4-FFF2-40B4-BE49-F238E27FC236}">
                <a16:creationId xmlns:a16="http://schemas.microsoft.com/office/drawing/2014/main" id="{910ABD37-7690-88EE-F6F9-270C463AA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666" y="4305676"/>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0F7B2562-1E79-F006-A458-3744D0915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243" y="1828705"/>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12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EC6B5-C46F-1FC5-A5A4-812C3F69F59E}"/>
            </a:ext>
          </a:extLst>
        </p:cNvPr>
        <p:cNvGrpSpPr/>
        <p:nvPr/>
      </p:nvGrpSpPr>
      <p:grpSpPr>
        <a:xfrm>
          <a:off x="0" y="0"/>
          <a:ext cx="0" cy="0"/>
          <a:chOff x="0" y="0"/>
          <a:chExt cx="0" cy="0"/>
        </a:xfrm>
      </p:grpSpPr>
      <p:sp>
        <p:nvSpPr>
          <p:cNvPr id="30722" name="Title 1">
            <a:extLst>
              <a:ext uri="{FF2B5EF4-FFF2-40B4-BE49-F238E27FC236}">
                <a16:creationId xmlns:a16="http://schemas.microsoft.com/office/drawing/2014/main" id="{451DCBA6-A5A0-72FE-A2EB-A56600B45EBB}"/>
              </a:ext>
            </a:extLst>
          </p:cNvPr>
          <p:cNvSpPr>
            <a:spLocks noGrp="1"/>
          </p:cNvSpPr>
          <p:nvPr>
            <p:ph type="title"/>
          </p:nvPr>
        </p:nvSpPr>
        <p:spPr>
          <a:xfrm>
            <a:off x="430070" y="178502"/>
            <a:ext cx="9880644" cy="1143000"/>
          </a:xfrm>
        </p:spPr>
        <p:txBody>
          <a:bodyPr/>
          <a:lstStyle/>
          <a:p>
            <a:r>
              <a:rPr lang="en-US" dirty="0">
                <a:solidFill>
                  <a:schemeClr val="tx1"/>
                </a:solidFill>
              </a:rPr>
              <a:t>Key terms</a:t>
            </a:r>
            <a:endParaRPr lang="en-GB" altLang="en-US" dirty="0">
              <a:solidFill>
                <a:schemeClr val="tx1"/>
              </a:solidFill>
            </a:endParaRPr>
          </a:p>
        </p:txBody>
      </p:sp>
      <p:sp>
        <p:nvSpPr>
          <p:cNvPr id="18" name="Content Placeholder 2">
            <a:extLst>
              <a:ext uri="{FF2B5EF4-FFF2-40B4-BE49-F238E27FC236}">
                <a16:creationId xmlns:a16="http://schemas.microsoft.com/office/drawing/2014/main" id="{ADDF5BF1-A656-86E7-1A04-BE26890095C1}"/>
              </a:ext>
            </a:extLst>
          </p:cNvPr>
          <p:cNvSpPr txBox="1">
            <a:spLocks/>
          </p:cNvSpPr>
          <p:nvPr/>
        </p:nvSpPr>
        <p:spPr bwMode="auto">
          <a:xfrm>
            <a:off x="430070" y="4246632"/>
            <a:ext cx="6531712" cy="32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2400" b="1" dirty="0">
                <a:solidFill>
                  <a:schemeClr val="bg1"/>
                </a:solidFill>
              </a:rPr>
              <a:t>Value for money</a:t>
            </a:r>
          </a:p>
          <a:p>
            <a:pPr marL="0" indent="0" algn="ctr">
              <a:spcBef>
                <a:spcPts val="0"/>
              </a:spcBef>
              <a:buFont typeface="Arial" panose="020B0604020202020204" pitchFamily="34" charset="0"/>
              <a:buNone/>
            </a:pPr>
            <a:endParaRPr lang="en-GB" sz="1200" dirty="0">
              <a:solidFill>
                <a:schemeClr val="bg1"/>
              </a:solidFill>
            </a:endParaRPr>
          </a:p>
          <a:p>
            <a:pPr marL="0" indent="0" algn="ctr">
              <a:spcBef>
                <a:spcPts val="0"/>
              </a:spcBef>
              <a:buNone/>
            </a:pPr>
            <a:r>
              <a:rPr lang="en-GB" sz="1200" dirty="0">
                <a:solidFill>
                  <a:schemeClr val="bg1"/>
                </a:solidFill>
              </a:rPr>
              <a:t>Our experienced team delivers high-quality work at regional rates, avoiding the risks of under-resourced, junior-led deals.</a:t>
            </a:r>
          </a:p>
        </p:txBody>
      </p:sp>
      <p:sp>
        <p:nvSpPr>
          <p:cNvPr id="27" name="Content Placeholder 2">
            <a:extLst>
              <a:ext uri="{FF2B5EF4-FFF2-40B4-BE49-F238E27FC236}">
                <a16:creationId xmlns:a16="http://schemas.microsoft.com/office/drawing/2014/main" id="{CFED6B28-39EB-79DE-BC96-0E415621E6FC}"/>
              </a:ext>
            </a:extLst>
          </p:cNvPr>
          <p:cNvSpPr txBox="1">
            <a:spLocks/>
          </p:cNvSpPr>
          <p:nvPr/>
        </p:nvSpPr>
        <p:spPr bwMode="auto">
          <a:xfrm>
            <a:off x="430070" y="2391535"/>
            <a:ext cx="10924386" cy="26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1300" b="1">
                <a:solidFill>
                  <a:schemeClr val="bg1"/>
                </a:solidFill>
              </a:rPr>
              <a:t>2)</a:t>
            </a:r>
            <a:endParaRPr lang="en-GB" sz="1300">
              <a:solidFill>
                <a:schemeClr val="bg1"/>
              </a:solidFill>
            </a:endParaRPr>
          </a:p>
        </p:txBody>
      </p:sp>
      <p:sp>
        <p:nvSpPr>
          <p:cNvPr id="31" name="Content Placeholder 2">
            <a:extLst>
              <a:ext uri="{FF2B5EF4-FFF2-40B4-BE49-F238E27FC236}">
                <a16:creationId xmlns:a16="http://schemas.microsoft.com/office/drawing/2014/main" id="{2A8958AE-66E9-AB1B-B8B9-F3C5F9DA5F54}"/>
              </a:ext>
            </a:extLst>
          </p:cNvPr>
          <p:cNvSpPr txBox="1">
            <a:spLocks/>
          </p:cNvSpPr>
          <p:nvPr/>
        </p:nvSpPr>
        <p:spPr bwMode="auto">
          <a:xfrm>
            <a:off x="1340973" y="4988893"/>
            <a:ext cx="10924386" cy="26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rgbClr val="00000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1300" b="1">
                <a:solidFill>
                  <a:schemeClr val="bg1"/>
                </a:solidFill>
              </a:rPr>
              <a:t>4)</a:t>
            </a:r>
            <a:endParaRPr lang="en-GB" sz="1300">
              <a:solidFill>
                <a:schemeClr val="bg1"/>
              </a:solidFill>
            </a:endParaRPr>
          </a:p>
        </p:txBody>
      </p:sp>
      <p:graphicFrame>
        <p:nvGraphicFramePr>
          <p:cNvPr id="5" name="Table 4">
            <a:extLst>
              <a:ext uri="{FF2B5EF4-FFF2-40B4-BE49-F238E27FC236}">
                <a16:creationId xmlns:a16="http://schemas.microsoft.com/office/drawing/2014/main" id="{93D5E052-13B4-9FA2-B944-9F8C421499B9}"/>
              </a:ext>
            </a:extLst>
          </p:cNvPr>
          <p:cNvGraphicFramePr>
            <a:graphicFrameLocks noGrp="1"/>
          </p:cNvGraphicFramePr>
          <p:nvPr>
            <p:extLst>
              <p:ext uri="{D42A27DB-BD31-4B8C-83A1-F6EECF244321}">
                <p14:modId xmlns:p14="http://schemas.microsoft.com/office/powerpoint/2010/main" val="846835812"/>
              </p:ext>
            </p:extLst>
          </p:nvPr>
        </p:nvGraphicFramePr>
        <p:xfrm>
          <a:off x="508329" y="1321502"/>
          <a:ext cx="6806871" cy="4176472"/>
        </p:xfrm>
        <a:graphic>
          <a:graphicData uri="http://schemas.openxmlformats.org/drawingml/2006/table">
            <a:tbl>
              <a:tblPr firstRow="1" bandRow="1">
                <a:tableStyleId>{2D5ABB26-0587-4C30-8999-92F81FD0307C}</a:tableStyleId>
              </a:tblPr>
              <a:tblGrid>
                <a:gridCol w="473089">
                  <a:extLst>
                    <a:ext uri="{9D8B030D-6E8A-4147-A177-3AD203B41FA5}">
                      <a16:colId xmlns:a16="http://schemas.microsoft.com/office/drawing/2014/main" val="3273775152"/>
                    </a:ext>
                  </a:extLst>
                </a:gridCol>
                <a:gridCol w="6333782">
                  <a:extLst>
                    <a:ext uri="{9D8B030D-6E8A-4147-A177-3AD203B41FA5}">
                      <a16:colId xmlns:a16="http://schemas.microsoft.com/office/drawing/2014/main" val="323285392"/>
                    </a:ext>
                  </a:extLst>
                </a:gridCol>
              </a:tblGrid>
              <a:tr h="594808">
                <a:tc>
                  <a:txBody>
                    <a:bodyPr/>
                    <a:lstStyle/>
                    <a:p>
                      <a:r>
                        <a:rPr lang="en-GB" dirty="0"/>
                        <a:t>1.</a:t>
                      </a:r>
                    </a:p>
                  </a:txBody>
                  <a:tcPr anchor="ctr">
                    <a:solidFill>
                      <a:srgbClr val="EBE7F2"/>
                    </a:solidFill>
                  </a:tcPr>
                </a:tc>
                <a:tc>
                  <a:txBody>
                    <a:bodyPr/>
                    <a:lstStyle/>
                    <a:p>
                      <a:pPr>
                        <a:buNone/>
                      </a:pPr>
                      <a:r>
                        <a:rPr lang="en-GB" sz="1800" dirty="0"/>
                        <a:t>Due diligence</a:t>
                      </a:r>
                    </a:p>
                  </a:txBody>
                  <a:tcPr anchor="ctr">
                    <a:solidFill>
                      <a:srgbClr val="EBE7F2"/>
                    </a:solidFill>
                  </a:tcPr>
                </a:tc>
                <a:extLst>
                  <a:ext uri="{0D108BD9-81ED-4DB2-BD59-A6C34878D82A}">
                    <a16:rowId xmlns:a16="http://schemas.microsoft.com/office/drawing/2014/main" val="2667191935"/>
                  </a:ext>
                </a:extLst>
              </a:tr>
              <a:tr h="928579">
                <a:tc>
                  <a:txBody>
                    <a:bodyPr/>
                    <a:lstStyle/>
                    <a:p>
                      <a:r>
                        <a:rPr lang="en-GB" dirty="0"/>
                        <a:t>2.</a:t>
                      </a:r>
                    </a:p>
                  </a:txBody>
                  <a:tcPr anchor="ctr"/>
                </a:tc>
                <a:tc>
                  <a:txBody>
                    <a:bodyPr/>
                    <a:lstStyle/>
                    <a:p>
                      <a:pPr>
                        <a:buNone/>
                      </a:pPr>
                      <a:r>
                        <a:rPr lang="en-GB" sz="1800" dirty="0"/>
                        <a:t>Vendor due diligence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What is the difference between DD and VDD?</a:t>
                      </a:r>
                    </a:p>
                  </a:txBody>
                  <a:tcPr anchor="ctr"/>
                </a:tc>
                <a:extLst>
                  <a:ext uri="{0D108BD9-81ED-4DB2-BD59-A6C34878D82A}">
                    <a16:rowId xmlns:a16="http://schemas.microsoft.com/office/drawing/2014/main" val="4229034705"/>
                  </a:ext>
                </a:extLst>
              </a:tr>
              <a:tr h="530617">
                <a:tc>
                  <a:txBody>
                    <a:bodyPr/>
                    <a:lstStyle/>
                    <a:p>
                      <a:r>
                        <a:rPr lang="en-GB" dirty="0"/>
                        <a:t>3.</a:t>
                      </a:r>
                    </a:p>
                  </a:txBody>
                  <a:tcPr anchor="ctr">
                    <a:solidFill>
                      <a:srgbClr val="EBE7F2"/>
                    </a:solidFill>
                  </a:tcPr>
                </a:tc>
                <a:tc>
                  <a:txBody>
                    <a:bodyPr/>
                    <a:lstStyle/>
                    <a:p>
                      <a:pPr>
                        <a:buNone/>
                      </a:pPr>
                      <a:r>
                        <a:rPr lang="en-GB" sz="1800" dirty="0"/>
                        <a:t>Virtual data room</a:t>
                      </a:r>
                    </a:p>
                  </a:txBody>
                  <a:tcPr anchor="ctr">
                    <a:solidFill>
                      <a:srgbClr val="EBE7F2"/>
                    </a:solidFill>
                  </a:tcPr>
                </a:tc>
                <a:extLst>
                  <a:ext uri="{0D108BD9-81ED-4DB2-BD59-A6C34878D82A}">
                    <a16:rowId xmlns:a16="http://schemas.microsoft.com/office/drawing/2014/main" val="1706071471"/>
                  </a:ext>
                </a:extLst>
              </a:tr>
              <a:tr h="530617">
                <a:tc>
                  <a:txBody>
                    <a:bodyPr/>
                    <a:lstStyle/>
                    <a:p>
                      <a:r>
                        <a:rPr lang="en-GB" dirty="0"/>
                        <a:t>4.</a:t>
                      </a:r>
                    </a:p>
                  </a:txBody>
                  <a:tcPr anchor="ctr"/>
                </a:tc>
                <a:tc>
                  <a:txBody>
                    <a:bodyPr/>
                    <a:lstStyle/>
                    <a:p>
                      <a:pPr>
                        <a:buNone/>
                      </a:pPr>
                      <a:r>
                        <a:rPr lang="en-GB" sz="1800" dirty="0"/>
                        <a:t>Due diligence questionnaire</a:t>
                      </a:r>
                    </a:p>
                  </a:txBody>
                  <a:tcPr anchor="ctr"/>
                </a:tc>
                <a:extLst>
                  <a:ext uri="{0D108BD9-81ED-4DB2-BD59-A6C34878D82A}">
                    <a16:rowId xmlns:a16="http://schemas.microsoft.com/office/drawing/2014/main" val="2522144082"/>
                  </a:ext>
                </a:extLst>
              </a:tr>
              <a:tr h="530617">
                <a:tc>
                  <a:txBody>
                    <a:bodyPr/>
                    <a:lstStyle/>
                    <a:p>
                      <a:r>
                        <a:rPr lang="en-GB" dirty="0"/>
                        <a:t>5.</a:t>
                      </a:r>
                    </a:p>
                  </a:txBody>
                  <a:tcPr anchor="ctr">
                    <a:solidFill>
                      <a:srgbClr val="EBE7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Bi-lateral sale</a:t>
                      </a:r>
                    </a:p>
                  </a:txBody>
                  <a:tcPr anchor="ctr">
                    <a:solidFill>
                      <a:srgbClr val="EBE7F2"/>
                    </a:solidFill>
                  </a:tcPr>
                </a:tc>
                <a:extLst>
                  <a:ext uri="{0D108BD9-81ED-4DB2-BD59-A6C34878D82A}">
                    <a16:rowId xmlns:a16="http://schemas.microsoft.com/office/drawing/2014/main" val="518828883"/>
                  </a:ext>
                </a:extLst>
              </a:tr>
              <a:tr h="530617">
                <a:tc>
                  <a:txBody>
                    <a:bodyPr/>
                    <a:lstStyle/>
                    <a:p>
                      <a:r>
                        <a:rPr lang="en-GB" dirty="0"/>
                        <a:t>6.</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Auction sale</a:t>
                      </a:r>
                    </a:p>
                  </a:txBody>
                  <a:tcPr anchor="ctr">
                    <a:solidFill>
                      <a:schemeClr val="bg1"/>
                    </a:solidFill>
                  </a:tcPr>
                </a:tc>
                <a:extLst>
                  <a:ext uri="{0D108BD9-81ED-4DB2-BD59-A6C34878D82A}">
                    <a16:rowId xmlns:a16="http://schemas.microsoft.com/office/drawing/2014/main" val="3616112139"/>
                  </a:ext>
                </a:extLst>
              </a:tr>
              <a:tr h="530617">
                <a:tc>
                  <a:txBody>
                    <a:bodyPr/>
                    <a:lstStyle/>
                    <a:p>
                      <a:r>
                        <a:rPr lang="en-GB" dirty="0"/>
                        <a:t>7.</a:t>
                      </a:r>
                    </a:p>
                  </a:txBody>
                  <a:tcPr anchor="ctr">
                    <a:solidFill>
                      <a:srgbClr val="EBE7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Scope</a:t>
                      </a:r>
                    </a:p>
                  </a:txBody>
                  <a:tcPr anchor="ctr">
                    <a:solidFill>
                      <a:srgbClr val="EBE7F2"/>
                    </a:solidFill>
                  </a:tcPr>
                </a:tc>
                <a:extLst>
                  <a:ext uri="{0D108BD9-81ED-4DB2-BD59-A6C34878D82A}">
                    <a16:rowId xmlns:a16="http://schemas.microsoft.com/office/drawing/2014/main" val="1501344303"/>
                  </a:ext>
                </a:extLst>
              </a:tr>
            </a:tbl>
          </a:graphicData>
        </a:graphic>
      </p:graphicFrame>
      <p:pic>
        <p:nvPicPr>
          <p:cNvPr id="3" name="Picture 2" descr="A yellow checklist with red ticks&#10;&#10;AI-generated content may be incorrect.">
            <a:extLst>
              <a:ext uri="{FF2B5EF4-FFF2-40B4-BE49-F238E27FC236}">
                <a16:creationId xmlns:a16="http://schemas.microsoft.com/office/drawing/2014/main" id="{5365F3C8-4A41-C6D2-FDDB-38BE02EA8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627" y="681988"/>
            <a:ext cx="3358364" cy="4899702"/>
          </a:xfrm>
          <a:prstGeom prst="rect">
            <a:avLst/>
          </a:prstGeom>
        </p:spPr>
      </p:pic>
    </p:spTree>
    <p:extLst>
      <p:ext uri="{BB962C8B-B14F-4D97-AF65-F5344CB8AC3E}">
        <p14:creationId xmlns:p14="http://schemas.microsoft.com/office/powerpoint/2010/main" val="391012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7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F50F-F710-715F-5E20-6C790E921B8A}"/>
              </a:ext>
            </a:extLst>
          </p:cNvPr>
          <p:cNvSpPr>
            <a:spLocks noGrp="1"/>
          </p:cNvSpPr>
          <p:nvPr>
            <p:ph type="title"/>
          </p:nvPr>
        </p:nvSpPr>
        <p:spPr>
          <a:xfrm>
            <a:off x="476795" y="256760"/>
            <a:ext cx="11523663" cy="1143000"/>
          </a:xfrm>
        </p:spPr>
        <p:txBody>
          <a:bodyPr/>
          <a:lstStyle/>
          <a:p>
            <a:r>
              <a:rPr lang="en-GB" dirty="0">
                <a:solidFill>
                  <a:schemeClr val="tx1"/>
                </a:solidFill>
              </a:rPr>
              <a:t>It’s all in the prep….	</a:t>
            </a:r>
          </a:p>
        </p:txBody>
      </p:sp>
      <p:sp>
        <p:nvSpPr>
          <p:cNvPr id="3" name="Content Placeholder 2">
            <a:extLst>
              <a:ext uri="{FF2B5EF4-FFF2-40B4-BE49-F238E27FC236}">
                <a16:creationId xmlns:a16="http://schemas.microsoft.com/office/drawing/2014/main" id="{AF645285-DA8E-AD27-DE1A-24D5E76794F9}"/>
              </a:ext>
            </a:extLst>
          </p:cNvPr>
          <p:cNvSpPr>
            <a:spLocks noGrp="1"/>
          </p:cNvSpPr>
          <p:nvPr>
            <p:ph idx="1"/>
          </p:nvPr>
        </p:nvSpPr>
        <p:spPr>
          <a:xfrm>
            <a:off x="426307" y="1788739"/>
            <a:ext cx="7503023" cy="4451230"/>
          </a:xfrm>
        </p:spPr>
        <p:txBody>
          <a:bodyPr/>
          <a:lstStyle/>
          <a:p>
            <a:pPr marL="0" indent="0">
              <a:buNone/>
            </a:pPr>
            <a:r>
              <a:rPr lang="en-GB" sz="2000" dirty="0"/>
              <a:t>Preparation for both bi-lateral sale and auction sales are similar, both require:</a:t>
            </a:r>
          </a:p>
          <a:p>
            <a:pPr marL="0" indent="0">
              <a:buNone/>
            </a:pPr>
            <a:endParaRPr lang="en-GB" sz="2000" dirty="0"/>
          </a:p>
          <a:p>
            <a:pPr>
              <a:buBlip>
                <a:blip r:embed="rId3"/>
              </a:buBlip>
            </a:pPr>
            <a:r>
              <a:rPr lang="en-GB" sz="2000" dirty="0"/>
              <a:t>Populated and well-ordered VDR </a:t>
            </a:r>
          </a:p>
          <a:p>
            <a:pPr>
              <a:buBlip>
                <a:blip r:embed="rId3"/>
              </a:buBlip>
            </a:pPr>
            <a:r>
              <a:rPr lang="en-GB" sz="2000" dirty="0"/>
              <a:t>Complete due diligence questionnaire </a:t>
            </a:r>
          </a:p>
          <a:p>
            <a:endParaRPr lang="en-GB" sz="2000" dirty="0"/>
          </a:p>
          <a:p>
            <a:pPr marL="0" indent="0">
              <a:buNone/>
            </a:pPr>
            <a:r>
              <a:rPr lang="en-GB" sz="2000" dirty="0"/>
              <a:t>Focus on areas which will be of the most interest to a buyer (i.e. real estate, regulatory, employment).</a:t>
            </a:r>
          </a:p>
          <a:p>
            <a:pPr marL="0" indent="0">
              <a:buNone/>
            </a:pPr>
            <a:endParaRPr lang="en-GB" sz="2000" dirty="0"/>
          </a:p>
        </p:txBody>
      </p:sp>
      <p:pic>
        <p:nvPicPr>
          <p:cNvPr id="4" name="Picture 3" descr="A person and person with a phone and speech bubbles&#10;&#10;AI-generated content may be incorrect.">
            <a:extLst>
              <a:ext uri="{FF2B5EF4-FFF2-40B4-BE49-F238E27FC236}">
                <a16:creationId xmlns:a16="http://schemas.microsoft.com/office/drawing/2014/main" id="{D8A367D2-F4D2-8219-C90D-E2989E11D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330" y="828260"/>
            <a:ext cx="3588190" cy="4883889"/>
          </a:xfrm>
          <a:prstGeom prst="rect">
            <a:avLst/>
          </a:prstGeom>
        </p:spPr>
      </p:pic>
      <p:sp>
        <p:nvSpPr>
          <p:cNvPr id="5" name="Rectangle 4">
            <a:extLst>
              <a:ext uri="{FF2B5EF4-FFF2-40B4-BE49-F238E27FC236}">
                <a16:creationId xmlns:a16="http://schemas.microsoft.com/office/drawing/2014/main" id="{D475E75E-804B-966D-5F81-021D986BB28D}"/>
              </a:ext>
            </a:extLst>
          </p:cNvPr>
          <p:cNvSpPr/>
          <p:nvPr/>
        </p:nvSpPr>
        <p:spPr>
          <a:xfrm>
            <a:off x="9985513" y="6029740"/>
            <a:ext cx="2014945" cy="649357"/>
          </a:xfrm>
          <a:prstGeom prst="rect">
            <a:avLst/>
          </a:prstGeom>
          <a:solidFill>
            <a:srgbClr val="EBE7F2"/>
          </a:solidFill>
          <a:ln>
            <a:solidFill>
              <a:srgbClr val="EBE7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ack background with purple text&#10;&#10;AI-generated content may be incorrect.">
            <a:extLst>
              <a:ext uri="{FF2B5EF4-FFF2-40B4-BE49-F238E27FC236}">
                <a16:creationId xmlns:a16="http://schemas.microsoft.com/office/drawing/2014/main" id="{4C8D1C7F-30D2-7B74-106B-F5213E255781}"/>
              </a:ext>
            </a:extLst>
          </p:cNvPr>
          <p:cNvPicPr>
            <a:picLocks noChangeAspect="1"/>
          </p:cNvPicPr>
          <p:nvPr/>
        </p:nvPicPr>
        <p:blipFill>
          <a:blip r:embed="rId5"/>
          <a:stretch>
            <a:fillRect/>
          </a:stretch>
        </p:blipFill>
        <p:spPr>
          <a:xfrm>
            <a:off x="9992926" y="5668235"/>
            <a:ext cx="1973222" cy="1396723"/>
          </a:xfrm>
          <a:prstGeom prst="rect">
            <a:avLst/>
          </a:prstGeom>
        </p:spPr>
      </p:pic>
    </p:spTree>
    <p:extLst>
      <p:ext uri="{BB962C8B-B14F-4D97-AF65-F5344CB8AC3E}">
        <p14:creationId xmlns:p14="http://schemas.microsoft.com/office/powerpoint/2010/main" val="38380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B2412-F31F-6C80-D067-A81325120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D7494C-5760-5637-EC85-63FDDD4F4F78}"/>
              </a:ext>
            </a:extLst>
          </p:cNvPr>
          <p:cNvSpPr>
            <a:spLocks noGrp="1"/>
          </p:cNvSpPr>
          <p:nvPr>
            <p:ph type="title"/>
          </p:nvPr>
        </p:nvSpPr>
        <p:spPr>
          <a:xfrm>
            <a:off x="414408" y="229137"/>
            <a:ext cx="11523663" cy="1143000"/>
          </a:xfrm>
        </p:spPr>
        <p:txBody>
          <a:bodyPr/>
          <a:lstStyle/>
          <a:p>
            <a:r>
              <a:rPr lang="en-GB" dirty="0">
                <a:solidFill>
                  <a:schemeClr val="tx1"/>
                </a:solidFill>
              </a:rPr>
              <a:t>Typical bi-lateral sale process</a:t>
            </a:r>
            <a:r>
              <a:rPr lang="en-GB" dirty="0"/>
              <a:t>	</a:t>
            </a:r>
          </a:p>
        </p:txBody>
      </p:sp>
      <p:sp>
        <p:nvSpPr>
          <p:cNvPr id="5" name="Rectangle: Rounded Corners 4">
            <a:extLst>
              <a:ext uri="{FF2B5EF4-FFF2-40B4-BE49-F238E27FC236}">
                <a16:creationId xmlns:a16="http://schemas.microsoft.com/office/drawing/2014/main" id="{EEF66AA6-12C0-AE61-FB48-B2DC17166BD4}"/>
              </a:ext>
            </a:extLst>
          </p:cNvPr>
          <p:cNvSpPr/>
          <p:nvPr/>
        </p:nvSpPr>
        <p:spPr>
          <a:xfrm>
            <a:off x="987118" y="1963686"/>
            <a:ext cx="3060000" cy="97200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C789F7C-317A-76B6-422F-10D9285282B1}"/>
              </a:ext>
            </a:extLst>
          </p:cNvPr>
          <p:cNvSpPr txBox="1"/>
          <p:nvPr/>
        </p:nvSpPr>
        <p:spPr>
          <a:xfrm>
            <a:off x="1083914" y="2125084"/>
            <a:ext cx="3060000" cy="738664"/>
          </a:xfrm>
          <a:prstGeom prst="rect">
            <a:avLst/>
          </a:prstGeom>
          <a:noFill/>
        </p:spPr>
        <p:txBody>
          <a:bodyPr wrap="square" rtlCol="0">
            <a:spAutoFit/>
          </a:bodyPr>
          <a:lstStyle/>
          <a:p>
            <a:pPr marL="171450" indent="-171450">
              <a:buFont typeface="Arial" panose="020B0604020202020204" pitchFamily="34" charset="0"/>
              <a:buChar char="•"/>
            </a:pPr>
            <a:r>
              <a:rPr lang="en-GB" sz="1400" b="1" dirty="0">
                <a:solidFill>
                  <a:schemeClr val="bg1"/>
                </a:solidFill>
              </a:rPr>
              <a:t>VDR prepared and populated</a:t>
            </a:r>
          </a:p>
          <a:p>
            <a:endParaRPr lang="en-GB" sz="1400" b="1" dirty="0">
              <a:solidFill>
                <a:schemeClr val="bg1"/>
              </a:solidFill>
            </a:endParaRPr>
          </a:p>
          <a:p>
            <a:pPr marL="171450" indent="-171450">
              <a:buFont typeface="Arial" panose="020B0604020202020204" pitchFamily="34" charset="0"/>
              <a:buChar char="•"/>
            </a:pPr>
            <a:r>
              <a:rPr lang="en-GB" sz="1400" b="1" dirty="0">
                <a:solidFill>
                  <a:schemeClr val="bg1"/>
                </a:solidFill>
              </a:rPr>
              <a:t>DDQ complete</a:t>
            </a:r>
          </a:p>
        </p:txBody>
      </p:sp>
      <p:sp>
        <p:nvSpPr>
          <p:cNvPr id="9" name="Rectangle: Rounded Corners 8">
            <a:extLst>
              <a:ext uri="{FF2B5EF4-FFF2-40B4-BE49-F238E27FC236}">
                <a16:creationId xmlns:a16="http://schemas.microsoft.com/office/drawing/2014/main" id="{CC4C8576-F6AE-408A-77B8-5B96F5F18B57}"/>
              </a:ext>
            </a:extLst>
          </p:cNvPr>
          <p:cNvSpPr/>
          <p:nvPr/>
        </p:nvSpPr>
        <p:spPr>
          <a:xfrm>
            <a:off x="8000180" y="1963686"/>
            <a:ext cx="3060000" cy="97200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87EC451-24F6-01EF-9C34-064CED474398}"/>
              </a:ext>
            </a:extLst>
          </p:cNvPr>
          <p:cNvSpPr txBox="1"/>
          <p:nvPr/>
        </p:nvSpPr>
        <p:spPr>
          <a:xfrm>
            <a:off x="8173101" y="2172803"/>
            <a:ext cx="2650376" cy="523220"/>
          </a:xfrm>
          <a:prstGeom prst="rect">
            <a:avLst/>
          </a:prstGeom>
          <a:noFill/>
        </p:spPr>
        <p:txBody>
          <a:bodyPr wrap="square" rtlCol="0">
            <a:spAutoFit/>
          </a:bodyPr>
          <a:lstStyle/>
          <a:p>
            <a:pPr algn="ctr"/>
            <a:r>
              <a:rPr lang="en-GB" sz="1400" b="1" dirty="0">
                <a:solidFill>
                  <a:schemeClr val="bg1"/>
                </a:solidFill>
              </a:rPr>
              <a:t>Buyer and its advisers granted access to the VDR</a:t>
            </a:r>
          </a:p>
        </p:txBody>
      </p:sp>
      <p:sp>
        <p:nvSpPr>
          <p:cNvPr id="12" name="Rectangle: Rounded Corners 11">
            <a:extLst>
              <a:ext uri="{FF2B5EF4-FFF2-40B4-BE49-F238E27FC236}">
                <a16:creationId xmlns:a16="http://schemas.microsoft.com/office/drawing/2014/main" id="{BC01E2AE-418F-BCB7-564C-3B9F255A0135}"/>
              </a:ext>
            </a:extLst>
          </p:cNvPr>
          <p:cNvSpPr/>
          <p:nvPr/>
        </p:nvSpPr>
        <p:spPr>
          <a:xfrm>
            <a:off x="987118" y="3535975"/>
            <a:ext cx="3060000" cy="97200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06D4CF19-62E0-1303-1A15-E6FCA357AFC0}"/>
              </a:ext>
            </a:extLst>
          </p:cNvPr>
          <p:cNvSpPr/>
          <p:nvPr/>
        </p:nvSpPr>
        <p:spPr>
          <a:xfrm>
            <a:off x="8045074" y="3623712"/>
            <a:ext cx="3060000" cy="97200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5D56EC4-50D6-CDF5-4054-445C30EF266E}"/>
              </a:ext>
            </a:extLst>
          </p:cNvPr>
          <p:cNvSpPr txBox="1"/>
          <p:nvPr/>
        </p:nvSpPr>
        <p:spPr>
          <a:xfrm>
            <a:off x="1122536" y="3652643"/>
            <a:ext cx="2789164" cy="738664"/>
          </a:xfrm>
          <a:prstGeom prst="rect">
            <a:avLst/>
          </a:prstGeom>
          <a:noFill/>
        </p:spPr>
        <p:txBody>
          <a:bodyPr wrap="square" rtlCol="0">
            <a:spAutoFit/>
          </a:bodyPr>
          <a:lstStyle/>
          <a:p>
            <a:pPr algn="ctr"/>
            <a:r>
              <a:rPr lang="en-GB" sz="1400" b="1" dirty="0">
                <a:solidFill>
                  <a:schemeClr val="bg1"/>
                </a:solidFill>
              </a:rPr>
              <a:t>Buyer completes its due diligence process. Disclosure process commences</a:t>
            </a:r>
          </a:p>
        </p:txBody>
      </p:sp>
      <p:sp>
        <p:nvSpPr>
          <p:cNvPr id="19" name="Rectangle: Rounded Corners 18">
            <a:extLst>
              <a:ext uri="{FF2B5EF4-FFF2-40B4-BE49-F238E27FC236}">
                <a16:creationId xmlns:a16="http://schemas.microsoft.com/office/drawing/2014/main" id="{A229C4D6-A810-F933-BBCA-7015E14EF742}"/>
              </a:ext>
            </a:extLst>
          </p:cNvPr>
          <p:cNvSpPr/>
          <p:nvPr/>
        </p:nvSpPr>
        <p:spPr>
          <a:xfrm>
            <a:off x="955347" y="5160540"/>
            <a:ext cx="3060000" cy="97200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89B3A91D-112D-0617-4BFA-E2B8EB5A95C5}"/>
              </a:ext>
            </a:extLst>
          </p:cNvPr>
          <p:cNvSpPr txBox="1"/>
          <p:nvPr/>
        </p:nvSpPr>
        <p:spPr>
          <a:xfrm>
            <a:off x="1122536" y="5492651"/>
            <a:ext cx="2716455" cy="307777"/>
          </a:xfrm>
          <a:prstGeom prst="rect">
            <a:avLst/>
          </a:prstGeom>
          <a:noFill/>
        </p:spPr>
        <p:txBody>
          <a:bodyPr wrap="square" rtlCol="0">
            <a:spAutoFit/>
          </a:bodyPr>
          <a:lstStyle/>
          <a:p>
            <a:pPr algn="ctr"/>
            <a:r>
              <a:rPr lang="en-GB" sz="1400" b="1" dirty="0">
                <a:solidFill>
                  <a:schemeClr val="bg1"/>
                </a:solidFill>
              </a:rPr>
              <a:t>Disclosure process</a:t>
            </a:r>
          </a:p>
        </p:txBody>
      </p:sp>
      <p:sp>
        <p:nvSpPr>
          <p:cNvPr id="21" name="Arrow: Right 20">
            <a:extLst>
              <a:ext uri="{FF2B5EF4-FFF2-40B4-BE49-F238E27FC236}">
                <a16:creationId xmlns:a16="http://schemas.microsoft.com/office/drawing/2014/main" id="{CF8DB1D4-2BFB-94F5-A858-13AC975AAF44}"/>
              </a:ext>
            </a:extLst>
          </p:cNvPr>
          <p:cNvSpPr/>
          <p:nvPr/>
        </p:nvSpPr>
        <p:spPr>
          <a:xfrm>
            <a:off x="4506808" y="2206230"/>
            <a:ext cx="3178382" cy="500881"/>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3375DAD6-35DF-E5E5-F959-B4BD9F69612F}"/>
              </a:ext>
            </a:extLst>
          </p:cNvPr>
          <p:cNvSpPr/>
          <p:nvPr/>
        </p:nvSpPr>
        <p:spPr>
          <a:xfrm>
            <a:off x="4402336" y="3884522"/>
            <a:ext cx="3178382" cy="500882"/>
          </a:xfrm>
          <a:prstGeom prst="lef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E2FE166A-961B-645E-1D02-F91E6A8AD591}"/>
              </a:ext>
            </a:extLst>
          </p:cNvPr>
          <p:cNvSpPr/>
          <p:nvPr/>
        </p:nvSpPr>
        <p:spPr>
          <a:xfrm>
            <a:off x="2309571" y="4633799"/>
            <a:ext cx="415093" cy="400917"/>
          </a:xfrm>
          <a:prstGeom prst="down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1DFC29E0-468E-84EB-3916-310DB86A06F5}"/>
              </a:ext>
            </a:extLst>
          </p:cNvPr>
          <p:cNvSpPr/>
          <p:nvPr/>
        </p:nvSpPr>
        <p:spPr>
          <a:xfrm>
            <a:off x="4470785" y="1382869"/>
            <a:ext cx="3041484" cy="580817"/>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3F0210E-EDDF-D3D5-DDAE-71FD0AA5A4E4}"/>
              </a:ext>
            </a:extLst>
          </p:cNvPr>
          <p:cNvSpPr txBox="1"/>
          <p:nvPr/>
        </p:nvSpPr>
        <p:spPr>
          <a:xfrm>
            <a:off x="4834206" y="1463554"/>
            <a:ext cx="2523585" cy="369332"/>
          </a:xfrm>
          <a:prstGeom prst="rect">
            <a:avLst/>
          </a:prstGeom>
          <a:noFill/>
        </p:spPr>
        <p:txBody>
          <a:bodyPr wrap="square" rtlCol="0">
            <a:spAutoFit/>
          </a:bodyPr>
          <a:lstStyle/>
          <a:p>
            <a:r>
              <a:rPr lang="en-GB" b="1" dirty="0">
                <a:solidFill>
                  <a:schemeClr val="bg1"/>
                </a:solidFill>
              </a:rPr>
              <a:t>Buyer’s eye review</a:t>
            </a:r>
          </a:p>
        </p:txBody>
      </p:sp>
      <p:sp>
        <p:nvSpPr>
          <p:cNvPr id="16" name="TextBox 15">
            <a:extLst>
              <a:ext uri="{FF2B5EF4-FFF2-40B4-BE49-F238E27FC236}">
                <a16:creationId xmlns:a16="http://schemas.microsoft.com/office/drawing/2014/main" id="{76941A2A-4879-5227-CA06-158C7DAB5082}"/>
              </a:ext>
            </a:extLst>
          </p:cNvPr>
          <p:cNvSpPr txBox="1"/>
          <p:nvPr/>
        </p:nvSpPr>
        <p:spPr>
          <a:xfrm>
            <a:off x="8216846" y="3765631"/>
            <a:ext cx="2716455" cy="738664"/>
          </a:xfrm>
          <a:prstGeom prst="rect">
            <a:avLst/>
          </a:prstGeom>
          <a:noFill/>
        </p:spPr>
        <p:txBody>
          <a:bodyPr wrap="square" rtlCol="0">
            <a:spAutoFit/>
          </a:bodyPr>
          <a:lstStyle/>
          <a:p>
            <a:pPr algn="ctr"/>
            <a:r>
              <a:rPr lang="en-GB" sz="1400" b="1" dirty="0">
                <a:solidFill>
                  <a:schemeClr val="bg1"/>
                </a:solidFill>
              </a:rPr>
              <a:t>Buyer and its advisers raise further enquiries following due diligence process</a:t>
            </a:r>
          </a:p>
        </p:txBody>
      </p:sp>
      <p:sp>
        <p:nvSpPr>
          <p:cNvPr id="3" name="Arrow: Down 2">
            <a:extLst>
              <a:ext uri="{FF2B5EF4-FFF2-40B4-BE49-F238E27FC236}">
                <a16:creationId xmlns:a16="http://schemas.microsoft.com/office/drawing/2014/main" id="{89FCDF25-9A72-06A5-79DE-76AB721F2235}"/>
              </a:ext>
            </a:extLst>
          </p:cNvPr>
          <p:cNvSpPr/>
          <p:nvPr/>
        </p:nvSpPr>
        <p:spPr>
          <a:xfrm>
            <a:off x="9290742" y="3079739"/>
            <a:ext cx="415093" cy="400917"/>
          </a:xfrm>
          <a:prstGeom prst="down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73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80">
                                          <p:stCondLst>
                                            <p:cond delay="0"/>
                                          </p:stCondLst>
                                        </p:cTn>
                                        <p:tgtEl>
                                          <p:spTgt spid="27"/>
                                        </p:tgtEl>
                                      </p:cBhvr>
                                    </p:animEffect>
                                    <p:anim calcmode="lin" valueType="num">
                                      <p:cBhvr>
                                        <p:cTn id="4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9" dur="26">
                                          <p:stCondLst>
                                            <p:cond delay="650"/>
                                          </p:stCondLst>
                                        </p:cTn>
                                        <p:tgtEl>
                                          <p:spTgt spid="27"/>
                                        </p:tgtEl>
                                      </p:cBhvr>
                                      <p:to x="100000" y="60000"/>
                                    </p:animScale>
                                    <p:animScale>
                                      <p:cBhvr>
                                        <p:cTn id="50" dur="166" decel="50000">
                                          <p:stCondLst>
                                            <p:cond delay="676"/>
                                          </p:stCondLst>
                                        </p:cTn>
                                        <p:tgtEl>
                                          <p:spTgt spid="27"/>
                                        </p:tgtEl>
                                      </p:cBhvr>
                                      <p:to x="100000" y="100000"/>
                                    </p:animScale>
                                    <p:animScale>
                                      <p:cBhvr>
                                        <p:cTn id="51" dur="26">
                                          <p:stCondLst>
                                            <p:cond delay="1312"/>
                                          </p:stCondLst>
                                        </p:cTn>
                                        <p:tgtEl>
                                          <p:spTgt spid="27"/>
                                        </p:tgtEl>
                                      </p:cBhvr>
                                      <p:to x="100000" y="80000"/>
                                    </p:animScale>
                                    <p:animScale>
                                      <p:cBhvr>
                                        <p:cTn id="52" dur="166" decel="50000">
                                          <p:stCondLst>
                                            <p:cond delay="1338"/>
                                          </p:stCondLst>
                                        </p:cTn>
                                        <p:tgtEl>
                                          <p:spTgt spid="27"/>
                                        </p:tgtEl>
                                      </p:cBhvr>
                                      <p:to x="100000" y="100000"/>
                                    </p:animScale>
                                    <p:animScale>
                                      <p:cBhvr>
                                        <p:cTn id="53" dur="26">
                                          <p:stCondLst>
                                            <p:cond delay="1642"/>
                                          </p:stCondLst>
                                        </p:cTn>
                                        <p:tgtEl>
                                          <p:spTgt spid="27"/>
                                        </p:tgtEl>
                                      </p:cBhvr>
                                      <p:to x="100000" y="90000"/>
                                    </p:animScale>
                                    <p:animScale>
                                      <p:cBhvr>
                                        <p:cTn id="54" dur="166" decel="50000">
                                          <p:stCondLst>
                                            <p:cond delay="1668"/>
                                          </p:stCondLst>
                                        </p:cTn>
                                        <p:tgtEl>
                                          <p:spTgt spid="27"/>
                                        </p:tgtEl>
                                      </p:cBhvr>
                                      <p:to x="100000" y="100000"/>
                                    </p:animScale>
                                    <p:animScale>
                                      <p:cBhvr>
                                        <p:cTn id="55" dur="26">
                                          <p:stCondLst>
                                            <p:cond delay="1808"/>
                                          </p:stCondLst>
                                        </p:cTn>
                                        <p:tgtEl>
                                          <p:spTgt spid="27"/>
                                        </p:tgtEl>
                                      </p:cBhvr>
                                      <p:to x="100000" y="95000"/>
                                    </p:animScale>
                                    <p:animScale>
                                      <p:cBhvr>
                                        <p:cTn id="56"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7" grpId="0" animBg="1"/>
      <p:bldP spid="19" grpId="0" animBg="1"/>
      <p:bldP spid="21" grpId="0" animBg="1"/>
      <p:bldP spid="23" grpId="0" animBg="1"/>
      <p:bldP spid="26" grpId="0" animBg="1"/>
      <p:bldP spid="2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76ED516B-CCB5-0D6A-DB04-C57F06264C8C}"/>
              </a:ext>
            </a:extLst>
          </p:cNvPr>
          <p:cNvSpPr/>
          <p:nvPr/>
        </p:nvSpPr>
        <p:spPr>
          <a:xfrm>
            <a:off x="1603151" y="5331135"/>
            <a:ext cx="1965892" cy="1310849"/>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3F8B08E-EF92-F9B2-C258-567023C45E15}"/>
              </a:ext>
            </a:extLst>
          </p:cNvPr>
          <p:cNvSpPr/>
          <p:nvPr/>
        </p:nvSpPr>
        <p:spPr>
          <a:xfrm>
            <a:off x="8637223" y="3444354"/>
            <a:ext cx="2030018" cy="1310849"/>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2947B5C-A25E-BAD6-447B-A44A97FB7C6B}"/>
              </a:ext>
            </a:extLst>
          </p:cNvPr>
          <p:cNvSpPr>
            <a:spLocks noGrp="1"/>
          </p:cNvSpPr>
          <p:nvPr>
            <p:ph type="title"/>
          </p:nvPr>
        </p:nvSpPr>
        <p:spPr/>
        <p:txBody>
          <a:bodyPr/>
          <a:lstStyle/>
          <a:p>
            <a:r>
              <a:rPr lang="en-GB" dirty="0">
                <a:solidFill>
                  <a:schemeClr val="tx1"/>
                </a:solidFill>
              </a:rPr>
              <a:t>Vendor due diligence</a:t>
            </a:r>
          </a:p>
        </p:txBody>
      </p:sp>
      <p:sp>
        <p:nvSpPr>
          <p:cNvPr id="3" name="Rectangle: Rounded Corners 2">
            <a:extLst>
              <a:ext uri="{FF2B5EF4-FFF2-40B4-BE49-F238E27FC236}">
                <a16:creationId xmlns:a16="http://schemas.microsoft.com/office/drawing/2014/main" id="{BF62D74B-BFBB-5019-C69B-AB8EF717A7C1}"/>
              </a:ext>
            </a:extLst>
          </p:cNvPr>
          <p:cNvSpPr/>
          <p:nvPr/>
        </p:nvSpPr>
        <p:spPr>
          <a:xfrm>
            <a:off x="1530056" y="1491605"/>
            <a:ext cx="2030018" cy="1310849"/>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8DFF012-B2EC-FF79-BE27-2999F10FBB3F}"/>
              </a:ext>
            </a:extLst>
          </p:cNvPr>
          <p:cNvSpPr txBox="1"/>
          <p:nvPr/>
        </p:nvSpPr>
        <p:spPr>
          <a:xfrm>
            <a:off x="1577177" y="1661413"/>
            <a:ext cx="1911908" cy="954107"/>
          </a:xfrm>
          <a:prstGeom prst="rect">
            <a:avLst/>
          </a:prstGeom>
          <a:noFill/>
        </p:spPr>
        <p:txBody>
          <a:bodyPr wrap="square" rtlCol="0">
            <a:spAutoFit/>
          </a:bodyPr>
          <a:lstStyle/>
          <a:p>
            <a:pPr marL="171450" indent="-171450">
              <a:buFont typeface="Arial" panose="020B0604020202020204" pitchFamily="34" charset="0"/>
              <a:buChar char="•"/>
            </a:pPr>
            <a:r>
              <a:rPr lang="en-GB" sz="1400" b="1" dirty="0">
                <a:solidFill>
                  <a:schemeClr val="bg1"/>
                </a:solidFill>
              </a:rPr>
              <a:t>VDR prepared and populated</a:t>
            </a:r>
          </a:p>
          <a:p>
            <a:endParaRPr lang="en-GB" sz="1400" b="1" dirty="0">
              <a:solidFill>
                <a:schemeClr val="bg1"/>
              </a:solidFill>
            </a:endParaRPr>
          </a:p>
          <a:p>
            <a:pPr marL="171450" indent="-171450">
              <a:buFont typeface="Arial" panose="020B0604020202020204" pitchFamily="34" charset="0"/>
              <a:buChar char="•"/>
            </a:pPr>
            <a:r>
              <a:rPr lang="en-GB" sz="1400" b="1" dirty="0">
                <a:solidFill>
                  <a:schemeClr val="bg1"/>
                </a:solidFill>
              </a:rPr>
              <a:t>DDQ complete</a:t>
            </a:r>
          </a:p>
        </p:txBody>
      </p:sp>
      <p:sp>
        <p:nvSpPr>
          <p:cNvPr id="5" name="Rectangle: Rounded Corners 4">
            <a:extLst>
              <a:ext uri="{FF2B5EF4-FFF2-40B4-BE49-F238E27FC236}">
                <a16:creationId xmlns:a16="http://schemas.microsoft.com/office/drawing/2014/main" id="{95BC4685-315F-0164-B6DF-8ED913939402}"/>
              </a:ext>
            </a:extLst>
          </p:cNvPr>
          <p:cNvSpPr/>
          <p:nvPr/>
        </p:nvSpPr>
        <p:spPr>
          <a:xfrm>
            <a:off x="5037882" y="1473729"/>
            <a:ext cx="1965892" cy="1314392"/>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930A3B4-8EF2-D16B-4D80-3A82FEFB78F8}"/>
              </a:ext>
            </a:extLst>
          </p:cNvPr>
          <p:cNvSpPr txBox="1"/>
          <p:nvPr/>
        </p:nvSpPr>
        <p:spPr>
          <a:xfrm>
            <a:off x="5273018" y="1668364"/>
            <a:ext cx="1639310" cy="738664"/>
          </a:xfrm>
          <a:prstGeom prst="rect">
            <a:avLst/>
          </a:prstGeom>
          <a:noFill/>
        </p:spPr>
        <p:txBody>
          <a:bodyPr wrap="square" rtlCol="0">
            <a:spAutoFit/>
          </a:bodyPr>
          <a:lstStyle/>
          <a:p>
            <a:r>
              <a:rPr lang="en-GB" sz="1400" b="1" dirty="0">
                <a:solidFill>
                  <a:schemeClr val="bg1"/>
                </a:solidFill>
              </a:rPr>
              <a:t>Scope to be agreed with Seller’s advisers</a:t>
            </a:r>
          </a:p>
        </p:txBody>
      </p:sp>
      <p:sp>
        <p:nvSpPr>
          <p:cNvPr id="7" name="Rectangle: Rounded Corners 6">
            <a:extLst>
              <a:ext uri="{FF2B5EF4-FFF2-40B4-BE49-F238E27FC236}">
                <a16:creationId xmlns:a16="http://schemas.microsoft.com/office/drawing/2014/main" id="{6185C3DF-2D29-2D9A-F9F6-C7E340EC0A9D}"/>
              </a:ext>
            </a:extLst>
          </p:cNvPr>
          <p:cNvSpPr/>
          <p:nvPr/>
        </p:nvSpPr>
        <p:spPr>
          <a:xfrm>
            <a:off x="1530056" y="3422005"/>
            <a:ext cx="1965892" cy="1310849"/>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03CD1CE-9BDC-0063-B2C1-86CEFDE80E88}"/>
              </a:ext>
            </a:extLst>
          </p:cNvPr>
          <p:cNvSpPr txBox="1"/>
          <p:nvPr/>
        </p:nvSpPr>
        <p:spPr>
          <a:xfrm>
            <a:off x="8853571" y="3708097"/>
            <a:ext cx="1680181" cy="738664"/>
          </a:xfrm>
          <a:prstGeom prst="rect">
            <a:avLst/>
          </a:prstGeom>
          <a:noFill/>
        </p:spPr>
        <p:txBody>
          <a:bodyPr wrap="square" rtlCol="0">
            <a:spAutoFit/>
          </a:bodyPr>
          <a:lstStyle/>
          <a:p>
            <a:r>
              <a:rPr lang="en-GB" sz="1400" b="1" dirty="0">
                <a:solidFill>
                  <a:schemeClr val="bg1"/>
                </a:solidFill>
              </a:rPr>
              <a:t>Seller’s advisers raises further enquiries </a:t>
            </a:r>
          </a:p>
        </p:txBody>
      </p:sp>
      <p:sp>
        <p:nvSpPr>
          <p:cNvPr id="10" name="TextBox 9">
            <a:extLst>
              <a:ext uri="{FF2B5EF4-FFF2-40B4-BE49-F238E27FC236}">
                <a16:creationId xmlns:a16="http://schemas.microsoft.com/office/drawing/2014/main" id="{79DE238B-A39F-5925-B188-30E79F0091F8}"/>
              </a:ext>
            </a:extLst>
          </p:cNvPr>
          <p:cNvSpPr txBox="1"/>
          <p:nvPr/>
        </p:nvSpPr>
        <p:spPr>
          <a:xfrm>
            <a:off x="1686097" y="3805184"/>
            <a:ext cx="1725153" cy="523220"/>
          </a:xfrm>
          <a:prstGeom prst="rect">
            <a:avLst/>
          </a:prstGeom>
          <a:noFill/>
        </p:spPr>
        <p:txBody>
          <a:bodyPr wrap="square" rtlCol="0">
            <a:spAutoFit/>
          </a:bodyPr>
          <a:lstStyle/>
          <a:p>
            <a:r>
              <a:rPr lang="en-GB" sz="1400" b="1" dirty="0">
                <a:solidFill>
                  <a:schemeClr val="bg1"/>
                </a:solidFill>
              </a:rPr>
              <a:t>VDD report finalised</a:t>
            </a:r>
          </a:p>
        </p:txBody>
      </p:sp>
      <p:sp>
        <p:nvSpPr>
          <p:cNvPr id="13" name="Arrow: Right 12">
            <a:extLst>
              <a:ext uri="{FF2B5EF4-FFF2-40B4-BE49-F238E27FC236}">
                <a16:creationId xmlns:a16="http://schemas.microsoft.com/office/drawing/2014/main" id="{878EF828-D8E6-1A1C-E3C7-746D22CDE8E3}"/>
              </a:ext>
            </a:extLst>
          </p:cNvPr>
          <p:cNvSpPr/>
          <p:nvPr/>
        </p:nvSpPr>
        <p:spPr>
          <a:xfrm>
            <a:off x="3823994" y="1914684"/>
            <a:ext cx="949967" cy="4426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ECB3481B-7B2B-75AC-FD91-0162D0F9B718}"/>
              </a:ext>
            </a:extLst>
          </p:cNvPr>
          <p:cNvSpPr/>
          <p:nvPr/>
        </p:nvSpPr>
        <p:spPr>
          <a:xfrm>
            <a:off x="9484358" y="2876790"/>
            <a:ext cx="311151" cy="4573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C82DA9D9-E3F1-101E-AE44-41CC7104FB3C}"/>
              </a:ext>
            </a:extLst>
          </p:cNvPr>
          <p:cNvSpPr/>
          <p:nvPr/>
        </p:nvSpPr>
        <p:spPr>
          <a:xfrm>
            <a:off x="7267695" y="1839169"/>
            <a:ext cx="949967" cy="4426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EE903CF2-FAD6-09C4-FA9C-2F1FD3ABFA47}"/>
              </a:ext>
            </a:extLst>
          </p:cNvPr>
          <p:cNvSpPr/>
          <p:nvPr/>
        </p:nvSpPr>
        <p:spPr>
          <a:xfrm>
            <a:off x="8584805" y="1473729"/>
            <a:ext cx="2030018" cy="1310849"/>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FEA8114-19A5-D1A2-A90B-F0293D657BB0}"/>
              </a:ext>
            </a:extLst>
          </p:cNvPr>
          <p:cNvSpPr txBox="1"/>
          <p:nvPr/>
        </p:nvSpPr>
        <p:spPr>
          <a:xfrm>
            <a:off x="8832577" y="1643882"/>
            <a:ext cx="1639310" cy="954107"/>
          </a:xfrm>
          <a:prstGeom prst="rect">
            <a:avLst/>
          </a:prstGeom>
          <a:solidFill>
            <a:schemeClr val="tx1"/>
          </a:solidFill>
          <a:ln>
            <a:solidFill>
              <a:schemeClr val="tx1"/>
            </a:solidFill>
          </a:ln>
        </p:spPr>
        <p:txBody>
          <a:bodyPr wrap="square" rtlCol="0">
            <a:spAutoFit/>
          </a:bodyPr>
          <a:lstStyle/>
          <a:p>
            <a:r>
              <a:rPr lang="en-GB" sz="1400" b="1" dirty="0">
                <a:solidFill>
                  <a:schemeClr val="bg1"/>
                </a:solidFill>
              </a:rPr>
              <a:t>Seller’s advisers prepare vendor due diligence report</a:t>
            </a:r>
          </a:p>
        </p:txBody>
      </p:sp>
      <p:sp>
        <p:nvSpPr>
          <p:cNvPr id="22" name="Arrow: Left 21">
            <a:extLst>
              <a:ext uri="{FF2B5EF4-FFF2-40B4-BE49-F238E27FC236}">
                <a16:creationId xmlns:a16="http://schemas.microsoft.com/office/drawing/2014/main" id="{76B1B860-383E-A935-F03A-7EDEC5078B8E}"/>
              </a:ext>
            </a:extLst>
          </p:cNvPr>
          <p:cNvSpPr/>
          <p:nvPr/>
        </p:nvSpPr>
        <p:spPr>
          <a:xfrm>
            <a:off x="7320447" y="3854761"/>
            <a:ext cx="949967" cy="4900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62EC8633-BB48-8F9D-E952-0E85118A7E7B}"/>
              </a:ext>
            </a:extLst>
          </p:cNvPr>
          <p:cNvSpPr/>
          <p:nvPr/>
        </p:nvSpPr>
        <p:spPr>
          <a:xfrm>
            <a:off x="5028912" y="3422005"/>
            <a:ext cx="1965892" cy="1314392"/>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381DE76C-9E54-4244-93A4-BDDC5EA1C242}"/>
              </a:ext>
            </a:extLst>
          </p:cNvPr>
          <p:cNvSpPr txBox="1"/>
          <p:nvPr/>
        </p:nvSpPr>
        <p:spPr>
          <a:xfrm>
            <a:off x="5228361" y="3548121"/>
            <a:ext cx="1639310" cy="1169551"/>
          </a:xfrm>
          <a:prstGeom prst="rect">
            <a:avLst/>
          </a:prstGeom>
          <a:noFill/>
        </p:spPr>
        <p:txBody>
          <a:bodyPr wrap="square" rtlCol="0">
            <a:spAutoFit/>
          </a:bodyPr>
          <a:lstStyle/>
          <a:p>
            <a:r>
              <a:rPr lang="en-GB" sz="1400" b="1" dirty="0">
                <a:solidFill>
                  <a:schemeClr val="bg1"/>
                </a:solidFill>
              </a:rPr>
              <a:t>Issues identified and potential remedies discussed/implemented</a:t>
            </a:r>
          </a:p>
        </p:txBody>
      </p:sp>
      <p:sp>
        <p:nvSpPr>
          <p:cNvPr id="25" name="Arrow: Left 24">
            <a:extLst>
              <a:ext uri="{FF2B5EF4-FFF2-40B4-BE49-F238E27FC236}">
                <a16:creationId xmlns:a16="http://schemas.microsoft.com/office/drawing/2014/main" id="{0A3608BF-63E3-B391-B973-15C6B069E9F2}"/>
              </a:ext>
            </a:extLst>
          </p:cNvPr>
          <p:cNvSpPr/>
          <p:nvPr/>
        </p:nvSpPr>
        <p:spPr>
          <a:xfrm>
            <a:off x="3787446" y="3860165"/>
            <a:ext cx="949967" cy="49003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73452B38-CC94-6BC8-B2CA-188BB224175A}"/>
              </a:ext>
            </a:extLst>
          </p:cNvPr>
          <p:cNvSpPr/>
          <p:nvPr/>
        </p:nvSpPr>
        <p:spPr>
          <a:xfrm>
            <a:off x="2430521" y="4803323"/>
            <a:ext cx="311151" cy="4573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D082833-E532-4413-BE3F-06A624877826}"/>
              </a:ext>
            </a:extLst>
          </p:cNvPr>
          <p:cNvSpPr txBox="1"/>
          <p:nvPr/>
        </p:nvSpPr>
        <p:spPr>
          <a:xfrm>
            <a:off x="1686097" y="5406562"/>
            <a:ext cx="1809851" cy="1169551"/>
          </a:xfrm>
          <a:prstGeom prst="rect">
            <a:avLst/>
          </a:prstGeom>
          <a:noFill/>
        </p:spPr>
        <p:txBody>
          <a:bodyPr wrap="square" rtlCol="0">
            <a:spAutoFit/>
          </a:bodyPr>
          <a:lstStyle/>
          <a:p>
            <a:pPr marL="285750" indent="-285750">
              <a:buFont typeface="Arial" panose="020B0604020202020204" pitchFamily="34" charset="0"/>
              <a:buChar char="•"/>
            </a:pPr>
            <a:r>
              <a:rPr lang="en-GB" sz="1400" b="1" dirty="0">
                <a:solidFill>
                  <a:schemeClr val="bg1"/>
                </a:solidFill>
              </a:rPr>
              <a:t>VDD report shared with bidders </a:t>
            </a:r>
          </a:p>
          <a:p>
            <a:pPr marL="285750" indent="-285750">
              <a:buFont typeface="Arial" panose="020B0604020202020204" pitchFamily="34" charset="0"/>
              <a:buChar char="•"/>
            </a:pPr>
            <a:r>
              <a:rPr lang="en-GB" sz="1400" b="1" dirty="0">
                <a:solidFill>
                  <a:schemeClr val="bg1"/>
                </a:solidFill>
              </a:rPr>
              <a:t>Bidders given access to VDR</a:t>
            </a:r>
          </a:p>
        </p:txBody>
      </p:sp>
    </p:spTree>
    <p:extLst>
      <p:ext uri="{BB962C8B-B14F-4D97-AF65-F5344CB8AC3E}">
        <p14:creationId xmlns:p14="http://schemas.microsoft.com/office/powerpoint/2010/main" val="39270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3" grpId="0" animBg="1"/>
      <p:bldP spid="5" grpId="0" animBg="1"/>
      <p:bldP spid="7" grpId="0" animBg="1"/>
      <p:bldP spid="13" grpId="0" animBg="1"/>
      <p:bldP spid="14" grpId="0" animBg="1"/>
      <p:bldP spid="19" grpId="0" animBg="1"/>
      <p:bldP spid="20" grpId="0" animBg="1"/>
      <p:bldP spid="21" grpId="0" animBg="1"/>
      <p:bldP spid="22" grpId="0" animBg="1"/>
      <p:bldP spid="23"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8BA1A-C8AC-310C-E242-FAB3B8834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1428E-81EF-365F-4BBF-28A2422F8B64}"/>
              </a:ext>
            </a:extLst>
          </p:cNvPr>
          <p:cNvSpPr>
            <a:spLocks noGrp="1"/>
          </p:cNvSpPr>
          <p:nvPr>
            <p:ph type="title"/>
          </p:nvPr>
        </p:nvSpPr>
        <p:spPr/>
        <p:txBody>
          <a:bodyPr/>
          <a:lstStyle/>
          <a:p>
            <a:r>
              <a:rPr lang="en-GB" dirty="0">
                <a:solidFill>
                  <a:schemeClr val="tx1"/>
                </a:solidFill>
              </a:rPr>
              <a:t>Pros and cons of VDD</a:t>
            </a:r>
          </a:p>
        </p:txBody>
      </p:sp>
      <p:sp>
        <p:nvSpPr>
          <p:cNvPr id="4" name="Rectangle: Rounded Corners 3">
            <a:extLst>
              <a:ext uri="{FF2B5EF4-FFF2-40B4-BE49-F238E27FC236}">
                <a16:creationId xmlns:a16="http://schemas.microsoft.com/office/drawing/2014/main" id="{87125E9F-DA32-3902-F0DB-53EA09EAB87B}"/>
              </a:ext>
            </a:extLst>
          </p:cNvPr>
          <p:cNvSpPr/>
          <p:nvPr/>
        </p:nvSpPr>
        <p:spPr>
          <a:xfrm>
            <a:off x="6785114" y="1277777"/>
            <a:ext cx="4240695" cy="471114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400" b="1" dirty="0"/>
              <a:t>Pros</a:t>
            </a:r>
          </a:p>
          <a:p>
            <a:endParaRPr lang="en-GB" sz="2400" dirty="0"/>
          </a:p>
          <a:p>
            <a:pPr marL="285750" indent="-285750">
              <a:buFont typeface="Arial" panose="020B0604020202020204" pitchFamily="34" charset="0"/>
              <a:buChar char="•"/>
            </a:pPr>
            <a:r>
              <a:rPr lang="en-GB" sz="2400" dirty="0"/>
              <a:t>Preserve price </a:t>
            </a:r>
          </a:p>
          <a:p>
            <a:pPr marL="285750" indent="-285750">
              <a:buFont typeface="Arial" panose="020B0604020202020204" pitchFamily="34" charset="0"/>
              <a:buChar char="•"/>
            </a:pPr>
            <a:r>
              <a:rPr lang="en-GB" sz="2400" dirty="0"/>
              <a:t>Controlling the narrative</a:t>
            </a:r>
          </a:p>
          <a:p>
            <a:pPr marL="285750" indent="-285750">
              <a:buFont typeface="Arial" panose="020B0604020202020204" pitchFamily="34" charset="0"/>
              <a:buChar char="•"/>
            </a:pPr>
            <a:r>
              <a:rPr lang="en-GB" sz="2400" dirty="0"/>
              <a:t>Opportunity to identify risk and rectify issues</a:t>
            </a:r>
          </a:p>
          <a:p>
            <a:pPr marL="285750" indent="-285750">
              <a:buFont typeface="Arial" panose="020B0604020202020204" pitchFamily="34" charset="0"/>
              <a:buChar char="•"/>
            </a:pPr>
            <a:r>
              <a:rPr lang="en-GB" sz="2400" dirty="0"/>
              <a:t>Insight into fundamental issues which may be raised </a:t>
            </a:r>
          </a:p>
        </p:txBody>
      </p:sp>
      <p:sp>
        <p:nvSpPr>
          <p:cNvPr id="5" name="Rectangle: Rounded Corners 4">
            <a:extLst>
              <a:ext uri="{FF2B5EF4-FFF2-40B4-BE49-F238E27FC236}">
                <a16:creationId xmlns:a16="http://schemas.microsoft.com/office/drawing/2014/main" id="{8127876B-0EAD-705D-20D9-0C210DBBBEDA}"/>
              </a:ext>
            </a:extLst>
          </p:cNvPr>
          <p:cNvSpPr/>
          <p:nvPr/>
        </p:nvSpPr>
        <p:spPr>
          <a:xfrm>
            <a:off x="1166192" y="1277777"/>
            <a:ext cx="4240695" cy="47111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400" b="1" dirty="0"/>
              <a:t>Cons</a:t>
            </a:r>
          </a:p>
          <a:p>
            <a:endParaRPr lang="en-GB" sz="2400" dirty="0"/>
          </a:p>
          <a:p>
            <a:pPr marL="285750" indent="-285750">
              <a:buFont typeface="Arial" panose="020B0604020202020204" pitchFamily="34" charset="0"/>
              <a:buChar char="•"/>
            </a:pPr>
            <a:r>
              <a:rPr lang="en-GB" sz="2400" dirty="0"/>
              <a:t>Cost (adviser and operational)</a:t>
            </a:r>
          </a:p>
          <a:p>
            <a:pPr marL="285750" indent="-285750">
              <a:buFont typeface="Arial" panose="020B0604020202020204" pitchFamily="34" charset="0"/>
              <a:buChar char="•"/>
            </a:pPr>
            <a:r>
              <a:rPr lang="en-GB" sz="2400" dirty="0"/>
              <a:t>Availability of resource</a:t>
            </a:r>
          </a:p>
          <a:p>
            <a:pPr marL="285750" indent="-285750">
              <a:buFont typeface="Arial" panose="020B0604020202020204" pitchFamily="34" charset="0"/>
              <a:buChar char="•"/>
            </a:pPr>
            <a:r>
              <a:rPr lang="en-GB" sz="2400" dirty="0"/>
              <a:t>Time consuming</a:t>
            </a:r>
          </a:p>
          <a:p>
            <a:pPr marL="285750" indent="-285750">
              <a:buFont typeface="Arial" panose="020B0604020202020204" pitchFamily="34" charset="0"/>
              <a:buChar char="•"/>
            </a:pPr>
            <a:r>
              <a:rPr lang="en-GB" sz="2400" dirty="0"/>
              <a:t>Vendor fatigue</a:t>
            </a:r>
          </a:p>
          <a:p>
            <a:pPr marL="285750" indent="-285750">
              <a:buFont typeface="Arial" panose="020B0604020202020204" pitchFamily="34" charset="0"/>
              <a:buChar char="•"/>
            </a:pPr>
            <a:r>
              <a:rPr lang="en-GB" sz="2400" dirty="0"/>
              <a:t>Incomplete or inaccurate information</a:t>
            </a:r>
          </a:p>
          <a:p>
            <a:pPr marL="285750" indent="-285750">
              <a:buFont typeface="Arial" panose="020B0604020202020204" pitchFamily="34" charset="0"/>
              <a:buChar char="•"/>
            </a:pPr>
            <a:r>
              <a:rPr lang="en-GB" sz="2400" dirty="0"/>
              <a:t>Shelf life</a:t>
            </a:r>
          </a:p>
        </p:txBody>
      </p:sp>
    </p:spTree>
    <p:extLst>
      <p:ext uri="{BB962C8B-B14F-4D97-AF65-F5344CB8AC3E}">
        <p14:creationId xmlns:p14="http://schemas.microsoft.com/office/powerpoint/2010/main" val="313060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5327A-69B9-4842-6C7A-8F0BD6E0A4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F76FC0-142E-F416-B908-DB62D2C6C204}"/>
              </a:ext>
            </a:extLst>
          </p:cNvPr>
          <p:cNvSpPr>
            <a:spLocks noGrp="1"/>
          </p:cNvSpPr>
          <p:nvPr>
            <p:ph type="title"/>
          </p:nvPr>
        </p:nvSpPr>
        <p:spPr>
          <a:xfrm>
            <a:off x="455612" y="281208"/>
            <a:ext cx="11521284" cy="1143000"/>
          </a:xfrm>
        </p:spPr>
        <p:txBody>
          <a:bodyPr/>
          <a:lstStyle/>
          <a:p>
            <a:r>
              <a:rPr lang="en-GB" dirty="0">
                <a:solidFill>
                  <a:schemeClr val="tx1"/>
                </a:solidFill>
              </a:rPr>
              <a:t>Auction process v bi-lateral</a:t>
            </a:r>
          </a:p>
        </p:txBody>
      </p:sp>
      <p:graphicFrame>
        <p:nvGraphicFramePr>
          <p:cNvPr id="10" name="Table 9">
            <a:extLst>
              <a:ext uri="{FF2B5EF4-FFF2-40B4-BE49-F238E27FC236}">
                <a16:creationId xmlns:a16="http://schemas.microsoft.com/office/drawing/2014/main" id="{E053D458-56F9-A101-A136-61D6F7DFA89D}"/>
              </a:ext>
            </a:extLst>
          </p:cNvPr>
          <p:cNvGraphicFramePr>
            <a:graphicFrameLocks noGrp="1"/>
          </p:cNvGraphicFramePr>
          <p:nvPr>
            <p:extLst>
              <p:ext uri="{D42A27DB-BD31-4B8C-83A1-F6EECF244321}">
                <p14:modId xmlns:p14="http://schemas.microsoft.com/office/powerpoint/2010/main" val="2017249522"/>
              </p:ext>
            </p:extLst>
          </p:nvPr>
        </p:nvGraphicFramePr>
        <p:xfrm>
          <a:off x="455612" y="1683365"/>
          <a:ext cx="9920558" cy="3097384"/>
        </p:xfrm>
        <a:graphic>
          <a:graphicData uri="http://schemas.openxmlformats.org/drawingml/2006/table">
            <a:tbl>
              <a:tblPr firstRow="1" firstCol="1" bandRow="1">
                <a:tableStyleId>{5C22544A-7EE6-4342-B048-85BDC9FD1C3A}</a:tableStyleId>
              </a:tblPr>
              <a:tblGrid>
                <a:gridCol w="2479088">
                  <a:extLst>
                    <a:ext uri="{9D8B030D-6E8A-4147-A177-3AD203B41FA5}">
                      <a16:colId xmlns:a16="http://schemas.microsoft.com/office/drawing/2014/main" val="3791264517"/>
                    </a:ext>
                  </a:extLst>
                </a:gridCol>
                <a:gridCol w="7441470">
                  <a:extLst>
                    <a:ext uri="{9D8B030D-6E8A-4147-A177-3AD203B41FA5}">
                      <a16:colId xmlns:a16="http://schemas.microsoft.com/office/drawing/2014/main" val="2134181361"/>
                    </a:ext>
                  </a:extLst>
                </a:gridCol>
              </a:tblGrid>
              <a:tr h="1548692">
                <a:tc>
                  <a:txBody>
                    <a:bodyPr/>
                    <a:lstStyle/>
                    <a:p>
                      <a:pPr algn="l">
                        <a:lnSpc>
                          <a:spcPct val="100000"/>
                        </a:lnSpc>
                        <a:spcBef>
                          <a:spcPts val="1200"/>
                        </a:spcBef>
                        <a:spcAft>
                          <a:spcPts val="1200"/>
                        </a:spcAft>
                        <a:buNone/>
                      </a:pPr>
                      <a:r>
                        <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Auction process: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indent="-171450">
                        <a:buFont typeface="Arial" panose="020B0604020202020204" pitchFamily="34" charset="0"/>
                        <a:buChar char="•"/>
                      </a:pPr>
                      <a:r>
                        <a:rPr lang="en-GB" sz="1400" kern="1200" dirty="0">
                          <a:solidFill>
                            <a:srgbClr val="000000"/>
                          </a:solidFill>
                          <a:latin typeface="+mn-lt"/>
                          <a:ea typeface="+mn-ea"/>
                          <a:cs typeface="+mn-cs"/>
                        </a:rPr>
                        <a:t>Multiple potential buyers invited to bid</a:t>
                      </a:r>
                    </a:p>
                    <a:p>
                      <a:pPr marL="171450" indent="-171450">
                        <a:buFont typeface="Arial" panose="020B0604020202020204" pitchFamily="34" charset="0"/>
                        <a:buChar char="•"/>
                      </a:pPr>
                      <a:r>
                        <a:rPr lang="en-GB" sz="1400" kern="1200" dirty="0">
                          <a:solidFill>
                            <a:srgbClr val="000000"/>
                          </a:solidFill>
                          <a:latin typeface="+mn-lt"/>
                          <a:ea typeface="+mn-ea"/>
                          <a:cs typeface="+mn-cs"/>
                        </a:rPr>
                        <a:t>Various stages involved</a:t>
                      </a:r>
                    </a:p>
                    <a:p>
                      <a:pPr marL="171450" indent="-171450">
                        <a:buFont typeface="Arial" panose="020B0604020202020204" pitchFamily="34" charset="0"/>
                        <a:buChar char="•"/>
                      </a:pPr>
                      <a:r>
                        <a:rPr lang="en-GB" sz="1400" kern="1200" dirty="0">
                          <a:solidFill>
                            <a:srgbClr val="000000"/>
                          </a:solidFill>
                          <a:latin typeface="+mn-lt"/>
                          <a:ea typeface="+mn-ea"/>
                          <a:cs typeface="+mn-cs"/>
                        </a:rPr>
                        <a:t>Seller leads on documents</a:t>
                      </a:r>
                    </a:p>
                    <a:p>
                      <a:pPr marL="171450" indent="-171450">
                        <a:buFont typeface="Arial" panose="020B0604020202020204" pitchFamily="34" charset="0"/>
                        <a:buChar char="•"/>
                      </a:pPr>
                      <a:r>
                        <a:rPr lang="en-GB" sz="1400" kern="1200" dirty="0">
                          <a:solidFill>
                            <a:srgbClr val="000000"/>
                          </a:solidFill>
                          <a:latin typeface="+mn-lt"/>
                          <a:ea typeface="+mn-ea"/>
                          <a:cs typeface="+mn-cs"/>
                        </a:rPr>
                        <a:t>Vendor due diligence</a:t>
                      </a:r>
                    </a:p>
                    <a:p>
                      <a:pPr marL="171450" indent="-171450">
                        <a:buFont typeface="Arial" panose="020B0604020202020204" pitchFamily="34" charset="0"/>
                        <a:buChar char="•"/>
                      </a:pPr>
                      <a:r>
                        <a:rPr lang="en-GB" sz="1400" kern="1200" dirty="0">
                          <a:solidFill>
                            <a:srgbClr val="000000"/>
                          </a:solidFill>
                          <a:latin typeface="+mn-lt"/>
                          <a:ea typeface="+mn-ea"/>
                          <a:cs typeface="+mn-cs"/>
                        </a:rPr>
                        <a:t>Longer process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9531781"/>
                  </a:ext>
                </a:extLst>
              </a:tr>
              <a:tr h="1548692">
                <a:tc>
                  <a:txBody>
                    <a:bodyPr/>
                    <a:lstStyle/>
                    <a:p>
                      <a:pPr marL="0" indent="0" algn="l" defTabSz="914400" rtl="0" eaLnBrk="1" latinLnBrk="0" hangingPunct="1">
                        <a:lnSpc>
                          <a:spcPct val="100000"/>
                        </a:lnSpc>
                        <a:spcBef>
                          <a:spcPts val="1200"/>
                        </a:spcBef>
                        <a:spcAft>
                          <a:spcPts val="1200"/>
                        </a:spcAft>
                        <a:buFont typeface="Arial" panose="020B0604020202020204" pitchFamily="34" charset="0"/>
                        <a:buNone/>
                      </a:pPr>
                      <a:r>
                        <a:rPr lang="en-GB" sz="2000" b="1"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Bi-lateral process: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914400" rtl="0" eaLnBrk="1" latinLnBrk="0" hangingPunct="1">
                        <a:buFont typeface="Arial" panose="020B0604020202020204" pitchFamily="34" charset="0"/>
                        <a:buChar char="•"/>
                      </a:pPr>
                      <a:r>
                        <a:rPr lang="en-GB" sz="1400" b="1" kern="1200" dirty="0">
                          <a:solidFill>
                            <a:srgbClr val="000000"/>
                          </a:solidFill>
                          <a:latin typeface="+mn-lt"/>
                          <a:ea typeface="+mn-ea"/>
                          <a:cs typeface="+mn-cs"/>
                        </a:rPr>
                        <a:t>One buyer from the outset </a:t>
                      </a:r>
                    </a:p>
                    <a:p>
                      <a:pPr marL="171450" indent="-171450" algn="l" defTabSz="914400" rtl="0" eaLnBrk="1" latinLnBrk="0" hangingPunct="1">
                        <a:buFont typeface="Arial" panose="020B0604020202020204" pitchFamily="34" charset="0"/>
                        <a:buChar char="•"/>
                      </a:pPr>
                      <a:r>
                        <a:rPr lang="en-GB" sz="1400" b="1" kern="1200" dirty="0">
                          <a:solidFill>
                            <a:srgbClr val="000000"/>
                          </a:solidFill>
                          <a:latin typeface="+mn-lt"/>
                          <a:ea typeface="+mn-ea"/>
                          <a:cs typeface="+mn-cs"/>
                        </a:rPr>
                        <a:t>Buyer usually leads on documents</a:t>
                      </a:r>
                    </a:p>
                    <a:p>
                      <a:pPr marL="171450" indent="-171450" algn="l" defTabSz="914400" rtl="0" eaLnBrk="1" latinLnBrk="0" hangingPunct="1">
                        <a:buFont typeface="Arial" panose="020B0604020202020204" pitchFamily="34" charset="0"/>
                        <a:buChar char="•"/>
                      </a:pPr>
                      <a:r>
                        <a:rPr lang="en-GB" sz="1400" b="1" kern="1200" dirty="0">
                          <a:solidFill>
                            <a:srgbClr val="000000"/>
                          </a:solidFill>
                          <a:latin typeface="+mn-lt"/>
                          <a:ea typeface="+mn-ea"/>
                          <a:cs typeface="+mn-cs"/>
                        </a:rPr>
                        <a:t>Buyer conducts own due diligence</a:t>
                      </a:r>
                    </a:p>
                    <a:p>
                      <a:pPr marL="171450" indent="-171450" algn="l" defTabSz="914400" rtl="0" eaLnBrk="1" latinLnBrk="0" hangingPunct="1">
                        <a:buFont typeface="Arial" panose="020B0604020202020204" pitchFamily="34" charset="0"/>
                        <a:buChar char="•"/>
                      </a:pPr>
                      <a:r>
                        <a:rPr lang="en-GB" sz="1400" b="1" kern="1200" dirty="0">
                          <a:solidFill>
                            <a:srgbClr val="000000"/>
                          </a:solidFill>
                          <a:latin typeface="+mn-lt"/>
                          <a:ea typeface="+mn-ea"/>
                          <a:cs typeface="+mn-cs"/>
                        </a:rPr>
                        <a:t>Quicker more efficient process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5544920"/>
                  </a:ext>
                </a:extLst>
              </a:tr>
            </a:tbl>
          </a:graphicData>
        </a:graphic>
      </p:graphicFrame>
      <p:sp>
        <p:nvSpPr>
          <p:cNvPr id="6" name="TextBox 5">
            <a:extLst>
              <a:ext uri="{FF2B5EF4-FFF2-40B4-BE49-F238E27FC236}">
                <a16:creationId xmlns:a16="http://schemas.microsoft.com/office/drawing/2014/main" id="{16D40F6A-C215-38EE-364E-971AC598DE73}"/>
              </a:ext>
            </a:extLst>
          </p:cNvPr>
          <p:cNvSpPr txBox="1"/>
          <p:nvPr/>
        </p:nvSpPr>
        <p:spPr>
          <a:xfrm>
            <a:off x="455612" y="5174635"/>
            <a:ext cx="6096000" cy="461665"/>
          </a:xfrm>
          <a:prstGeom prst="rect">
            <a:avLst/>
          </a:prstGeom>
          <a:noFill/>
        </p:spPr>
        <p:txBody>
          <a:bodyPr wrap="square">
            <a:spAutoFit/>
          </a:bodyPr>
          <a:lstStyle/>
          <a:p>
            <a:r>
              <a:rPr lang="en-GB" sz="2400" b="1" dirty="0"/>
              <a:t>What are we seeing in the market?</a:t>
            </a:r>
            <a:endParaRPr lang="en-GB" b="1" dirty="0"/>
          </a:p>
        </p:txBody>
      </p:sp>
      <p:pic>
        <p:nvPicPr>
          <p:cNvPr id="8" name="Picture 7" descr="A blue paper money with gears and a plus sign&#10;&#10;AI-generated content may be incorrect.">
            <a:extLst>
              <a:ext uri="{FF2B5EF4-FFF2-40B4-BE49-F238E27FC236}">
                <a16:creationId xmlns:a16="http://schemas.microsoft.com/office/drawing/2014/main" id="{C64C8BDF-200E-F5A4-8EE6-699B09E0E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254" y="0"/>
            <a:ext cx="6858000" cy="6858000"/>
          </a:xfrm>
          <a:prstGeom prst="rect">
            <a:avLst/>
          </a:prstGeom>
        </p:spPr>
      </p:pic>
    </p:spTree>
    <p:extLst>
      <p:ext uri="{BB962C8B-B14F-4D97-AF65-F5344CB8AC3E}">
        <p14:creationId xmlns:p14="http://schemas.microsoft.com/office/powerpoint/2010/main" val="397757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2DBD-9674-9AAC-34A2-F528DFE4A1A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D5028D7-C69E-D7FD-9653-5D1CC39F02C1}"/>
              </a:ext>
            </a:extLst>
          </p:cNvPr>
          <p:cNvSpPr/>
          <p:nvPr/>
        </p:nvSpPr>
        <p:spPr>
          <a:xfrm>
            <a:off x="6902970" y="0"/>
            <a:ext cx="528903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722" name="Title 1">
            <a:extLst>
              <a:ext uri="{FF2B5EF4-FFF2-40B4-BE49-F238E27FC236}">
                <a16:creationId xmlns:a16="http://schemas.microsoft.com/office/drawing/2014/main" id="{2B3E4BED-5490-C011-3C55-B78C651E6EB8}"/>
              </a:ext>
            </a:extLst>
          </p:cNvPr>
          <p:cNvSpPr>
            <a:spLocks noGrp="1"/>
          </p:cNvSpPr>
          <p:nvPr>
            <p:ph type="title"/>
          </p:nvPr>
        </p:nvSpPr>
        <p:spPr>
          <a:xfrm>
            <a:off x="346838" y="210271"/>
            <a:ext cx="6301476" cy="1143000"/>
          </a:xfrm>
        </p:spPr>
        <p:txBody>
          <a:bodyPr/>
          <a:lstStyle/>
          <a:p>
            <a:r>
              <a:rPr lang="en-GB" altLang="en-US" dirty="0">
                <a:solidFill>
                  <a:schemeClr val="tx1"/>
                </a:solidFill>
              </a:rPr>
              <a:t>Practical tips</a:t>
            </a:r>
          </a:p>
        </p:txBody>
      </p:sp>
      <p:sp>
        <p:nvSpPr>
          <p:cNvPr id="30723" name="Content Placeholder 2">
            <a:extLst>
              <a:ext uri="{FF2B5EF4-FFF2-40B4-BE49-F238E27FC236}">
                <a16:creationId xmlns:a16="http://schemas.microsoft.com/office/drawing/2014/main" id="{397AAFAD-37C7-56EE-C858-17332CD4FECB}"/>
              </a:ext>
            </a:extLst>
          </p:cNvPr>
          <p:cNvSpPr>
            <a:spLocks noGrp="1"/>
          </p:cNvSpPr>
          <p:nvPr>
            <p:ph idx="1"/>
          </p:nvPr>
        </p:nvSpPr>
        <p:spPr>
          <a:xfrm>
            <a:off x="346838" y="1446015"/>
            <a:ext cx="6282427" cy="1888816"/>
          </a:xfrm>
        </p:spPr>
        <p:txBody>
          <a:bodyPr/>
          <a:lstStyle/>
          <a:p>
            <a:pPr>
              <a:buBlip>
                <a:blip r:embed="rId3"/>
              </a:buBlip>
            </a:pPr>
            <a:r>
              <a:rPr lang="en-GB" sz="2000" dirty="0"/>
              <a:t>Adequately and appropriately resourced</a:t>
            </a:r>
          </a:p>
          <a:p>
            <a:pPr>
              <a:buBlip>
                <a:blip r:embed="rId3"/>
              </a:buBlip>
            </a:pPr>
            <a:r>
              <a:rPr lang="en-GB" sz="2000" dirty="0"/>
              <a:t>Confidentiality </a:t>
            </a:r>
          </a:p>
          <a:p>
            <a:pPr>
              <a:buBlip>
                <a:blip r:embed="rId3"/>
              </a:buBlip>
            </a:pPr>
            <a:r>
              <a:rPr lang="en-GB" sz="2000" dirty="0"/>
              <a:t>Good advisers</a:t>
            </a:r>
          </a:p>
          <a:p>
            <a:pPr>
              <a:buBlip>
                <a:blip r:embed="rId3"/>
              </a:buBlip>
            </a:pPr>
            <a:r>
              <a:rPr lang="en-GB" sz="2000" dirty="0"/>
              <a:t>Well populated VDR with accurate and up to date information </a:t>
            </a:r>
          </a:p>
          <a:p>
            <a:pPr>
              <a:buBlip>
                <a:blip r:embed="rId3"/>
              </a:buBlip>
            </a:pPr>
            <a:r>
              <a:rPr lang="en-GB" sz="2000" dirty="0"/>
              <a:t>Remedying issues (that are capable of remedy) as soon as possible</a:t>
            </a:r>
          </a:p>
          <a:p>
            <a:pPr>
              <a:buBlip>
                <a:blip r:embed="rId3"/>
              </a:buBlip>
            </a:pPr>
            <a:r>
              <a:rPr lang="en-GB" sz="2000" dirty="0"/>
              <a:t>Being open and honest </a:t>
            </a:r>
          </a:p>
          <a:p>
            <a:pPr>
              <a:buBlip>
                <a:blip r:embed="rId3"/>
              </a:buBlip>
            </a:pPr>
            <a:r>
              <a:rPr lang="en-GB" sz="2000" dirty="0"/>
              <a:t>Providing as much information as possible</a:t>
            </a:r>
          </a:p>
          <a:p>
            <a:pPr marL="0" indent="0">
              <a:buNone/>
            </a:pPr>
            <a:endParaRPr lang="en-GB" altLang="en-US" sz="2000" dirty="0"/>
          </a:p>
        </p:txBody>
      </p:sp>
      <p:pic>
        <p:nvPicPr>
          <p:cNvPr id="4" name="Picture 3" descr="A black background with white text&#10;&#10;AI-generated content may be incorrect.">
            <a:extLst>
              <a:ext uri="{FF2B5EF4-FFF2-40B4-BE49-F238E27FC236}">
                <a16:creationId xmlns:a16="http://schemas.microsoft.com/office/drawing/2014/main" id="{1CB78A0B-94AC-8794-6004-17D2877F63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8362" y="5572046"/>
            <a:ext cx="1968278" cy="1390885"/>
          </a:xfrm>
          <a:prstGeom prst="rect">
            <a:avLst/>
          </a:prstGeom>
        </p:spPr>
      </p:pic>
      <p:pic>
        <p:nvPicPr>
          <p:cNvPr id="7" name="Picture 6" descr="A yellow light bulb with orange lines&#10;&#10;AI-generated content may be incorrect.">
            <a:extLst>
              <a:ext uri="{FF2B5EF4-FFF2-40B4-BE49-F238E27FC236}">
                <a16:creationId xmlns:a16="http://schemas.microsoft.com/office/drawing/2014/main" id="{DB8244A6-BF5F-1A44-02E3-BCDE7B5CE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4407" y="0"/>
            <a:ext cx="4000500" cy="5667375"/>
          </a:xfrm>
          <a:prstGeom prst="rect">
            <a:avLst/>
          </a:prstGeom>
        </p:spPr>
      </p:pic>
    </p:spTree>
    <p:extLst>
      <p:ext uri="{BB962C8B-B14F-4D97-AF65-F5344CB8AC3E}">
        <p14:creationId xmlns:p14="http://schemas.microsoft.com/office/powerpoint/2010/main" val="34467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Effect transition="in" filter="fade">
                                      <p:cBhvr>
                                        <p:cTn id="11" dur="1000"/>
                                        <p:tgtEl>
                                          <p:spTgt spid="30723">
                                            <p:txEl>
                                              <p:pRg st="0" end="0"/>
                                            </p:txEl>
                                          </p:spTgt>
                                        </p:tgtEl>
                                      </p:cBhvr>
                                    </p:animEffect>
                                    <p:anim calcmode="lin" valueType="num">
                                      <p:cBhvr>
                                        <p:cTn id="12"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072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723">
                                            <p:txEl>
                                              <p:pRg st="1" end="1"/>
                                            </p:txEl>
                                          </p:spTgt>
                                        </p:tgtEl>
                                        <p:attrNameLst>
                                          <p:attrName>style.visibility</p:attrName>
                                        </p:attrNameLst>
                                      </p:cBhvr>
                                      <p:to>
                                        <p:strVal val="visible"/>
                                      </p:to>
                                    </p:set>
                                    <p:animEffect transition="in" filter="fade">
                                      <p:cBhvr>
                                        <p:cTn id="16" dur="1000"/>
                                        <p:tgtEl>
                                          <p:spTgt spid="30723">
                                            <p:txEl>
                                              <p:pRg st="1" end="1"/>
                                            </p:txEl>
                                          </p:spTgt>
                                        </p:tgtEl>
                                      </p:cBhvr>
                                    </p:animEffect>
                                    <p:anim calcmode="lin" valueType="num">
                                      <p:cBhvr>
                                        <p:cTn id="17"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072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723">
                                            <p:txEl>
                                              <p:pRg st="3" end="3"/>
                                            </p:txEl>
                                          </p:spTgt>
                                        </p:tgtEl>
                                        <p:attrNameLst>
                                          <p:attrName>style.visibility</p:attrName>
                                        </p:attrNameLst>
                                      </p:cBhvr>
                                      <p:to>
                                        <p:strVal val="visible"/>
                                      </p:to>
                                    </p:set>
                                    <p:animEffect transition="in" filter="fade">
                                      <p:cBhvr>
                                        <p:cTn id="26" dur="1000"/>
                                        <p:tgtEl>
                                          <p:spTgt spid="30723">
                                            <p:txEl>
                                              <p:pRg st="3" end="3"/>
                                            </p:txEl>
                                          </p:spTgt>
                                        </p:tgtEl>
                                      </p:cBhvr>
                                    </p:animEffect>
                                    <p:anim calcmode="lin" valueType="num">
                                      <p:cBhvr>
                                        <p:cTn id="27"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072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Effect transition="in" filter="fade">
                                      <p:cBhvr>
                                        <p:cTn id="31" dur="1000"/>
                                        <p:tgtEl>
                                          <p:spTgt spid="30723">
                                            <p:txEl>
                                              <p:pRg st="4" end="4"/>
                                            </p:txEl>
                                          </p:spTgt>
                                        </p:tgtEl>
                                      </p:cBhvr>
                                    </p:animEffect>
                                    <p:anim calcmode="lin" valueType="num">
                                      <p:cBhvr>
                                        <p:cTn id="32"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072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723">
                                            <p:txEl>
                                              <p:pRg st="5" end="5"/>
                                            </p:txEl>
                                          </p:spTgt>
                                        </p:tgtEl>
                                        <p:attrNameLst>
                                          <p:attrName>style.visibility</p:attrName>
                                        </p:attrNameLst>
                                      </p:cBhvr>
                                      <p:to>
                                        <p:strVal val="visible"/>
                                      </p:to>
                                    </p:set>
                                    <p:animEffect transition="in" filter="fade">
                                      <p:cBhvr>
                                        <p:cTn id="36" dur="1000"/>
                                        <p:tgtEl>
                                          <p:spTgt spid="30723">
                                            <p:txEl>
                                              <p:pRg st="5" end="5"/>
                                            </p:txEl>
                                          </p:spTgt>
                                        </p:tgtEl>
                                      </p:cBhvr>
                                    </p:animEffect>
                                    <p:anim calcmode="lin" valueType="num">
                                      <p:cBhvr>
                                        <p:cTn id="37"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072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723">
                                            <p:txEl>
                                              <p:pRg st="6" end="6"/>
                                            </p:txEl>
                                          </p:spTgt>
                                        </p:tgtEl>
                                        <p:attrNameLst>
                                          <p:attrName>style.visibility</p:attrName>
                                        </p:attrNameLst>
                                      </p:cBhvr>
                                      <p:to>
                                        <p:strVal val="visible"/>
                                      </p:to>
                                    </p:set>
                                    <p:animEffect transition="in" filter="fade">
                                      <p:cBhvr>
                                        <p:cTn id="41" dur="1000"/>
                                        <p:tgtEl>
                                          <p:spTgt spid="30723">
                                            <p:txEl>
                                              <p:pRg st="6" end="6"/>
                                            </p:txEl>
                                          </p:spTgt>
                                        </p:tgtEl>
                                      </p:cBhvr>
                                    </p:animEffect>
                                    <p:anim calcmode="lin" valueType="num">
                                      <p:cBhvr>
                                        <p:cTn id="42" dur="10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07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BA9703-0D90-68DC-3604-A55E3E0B5D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CB69C7-5499-8337-539B-A3190C7E6967}"/>
              </a:ext>
            </a:extLst>
          </p:cNvPr>
          <p:cNvSpPr txBox="1"/>
          <p:nvPr/>
        </p:nvSpPr>
        <p:spPr>
          <a:xfrm>
            <a:off x="9993086" y="6023429"/>
            <a:ext cx="2053771" cy="682171"/>
          </a:xfrm>
          <a:prstGeom prst="rect">
            <a:avLst/>
          </a:prstGeom>
          <a:solidFill>
            <a:schemeClr val="tx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5A0066"/>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90AEF4A-F238-027E-A8DC-5BFBACBAB562}"/>
              </a:ext>
            </a:extLst>
          </p:cNvPr>
          <p:cNvSpPr txBox="1"/>
          <p:nvPr/>
        </p:nvSpPr>
        <p:spPr>
          <a:xfrm>
            <a:off x="516835" y="720926"/>
            <a:ext cx="8258630" cy="113877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6800" b="1" i="0" u="none" strike="noStrike" kern="1200" cap="none" spc="0" normalizeH="0" baseline="0" noProof="0" dirty="0">
                <a:ln>
                  <a:noFill/>
                </a:ln>
                <a:solidFill>
                  <a:srgbClr val="FFFFFF"/>
                </a:solidFill>
                <a:effectLst/>
                <a:uLnTx/>
                <a:uFillTx/>
                <a:latin typeface="Ubuntu" panose="020B0504030602030204" pitchFamily="34" charset="0"/>
                <a:ea typeface="+mn-ea"/>
                <a:cs typeface="+mn-cs"/>
              </a:rPr>
              <a:t>Questions?</a:t>
            </a:r>
            <a:endParaRPr kumimoji="0" lang="en-GB" sz="6800" b="0" i="0" u="none" strike="noStrike" kern="1200" cap="none" spc="0" normalizeH="0" baseline="0" noProof="0" dirty="0">
              <a:ln>
                <a:noFill/>
              </a:ln>
              <a:solidFill>
                <a:srgbClr val="DC007D"/>
              </a:solidFill>
              <a:effectLst/>
              <a:uLnTx/>
              <a:uFillTx/>
              <a:latin typeface="Arial" panose="020B0604020202020204" pitchFamily="34" charset="0"/>
              <a:ea typeface="+mn-ea"/>
              <a:cs typeface="+mn-cs"/>
            </a:endParaRPr>
          </a:p>
        </p:txBody>
      </p:sp>
      <p:pic>
        <p:nvPicPr>
          <p:cNvPr id="14" name="Picture 13" descr="A black background with white text&#10;&#10;AI-generated content may be incorrect.">
            <a:extLst>
              <a:ext uri="{FF2B5EF4-FFF2-40B4-BE49-F238E27FC236}">
                <a16:creationId xmlns:a16="http://schemas.microsoft.com/office/drawing/2014/main" id="{B1AB06C0-C21D-A868-FD23-86BAE8799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6932" y="-305914"/>
            <a:ext cx="3874488" cy="2737910"/>
          </a:xfrm>
          <a:prstGeom prst="rect">
            <a:avLst/>
          </a:prstGeom>
        </p:spPr>
      </p:pic>
      <p:pic>
        <p:nvPicPr>
          <p:cNvPr id="12" name="Picture 11" descr="A group of people in speech bubbles&#10;&#10;AI-generated content may be incorrect.">
            <a:extLst>
              <a:ext uri="{FF2B5EF4-FFF2-40B4-BE49-F238E27FC236}">
                <a16:creationId xmlns:a16="http://schemas.microsoft.com/office/drawing/2014/main" id="{9F9C3E87-ADF2-77C6-5075-5AD103588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101" y="1859699"/>
            <a:ext cx="6232064" cy="4399104"/>
          </a:xfrm>
          <a:prstGeom prst="rect">
            <a:avLst/>
          </a:prstGeom>
        </p:spPr>
      </p:pic>
    </p:spTree>
    <p:extLst>
      <p:ext uri="{BB962C8B-B14F-4D97-AF65-F5344CB8AC3E}">
        <p14:creationId xmlns:p14="http://schemas.microsoft.com/office/powerpoint/2010/main" val="1228192749"/>
      </p:ext>
    </p:extLst>
  </p:cSld>
  <p:clrMapOvr>
    <a:masterClrMapping/>
  </p:clrMapOvr>
</p:sld>
</file>

<file path=ppt/theme/theme1.xml><?xml version="1.0" encoding="utf-8"?>
<a:theme xmlns:a="http://schemas.openxmlformats.org/drawingml/2006/main" name="M&amp;R_NewBrand">
  <a:themeElements>
    <a:clrScheme name="M&amp;R New Brand">
      <a:dk1>
        <a:srgbClr val="5A0066"/>
      </a:dk1>
      <a:lt1>
        <a:srgbClr val="FFFFFF"/>
      </a:lt1>
      <a:dk2>
        <a:srgbClr val="DC007D"/>
      </a:dk2>
      <a:lt2>
        <a:srgbClr val="FFFFFF"/>
      </a:lt2>
      <a:accent1>
        <a:srgbClr val="5A0066"/>
      </a:accent1>
      <a:accent2>
        <a:srgbClr val="DC007D"/>
      </a:accent2>
      <a:accent3>
        <a:srgbClr val="747679"/>
      </a:accent3>
      <a:accent4>
        <a:srgbClr val="5A0066"/>
      </a:accent4>
      <a:accent5>
        <a:srgbClr val="DC007D"/>
      </a:accent5>
      <a:accent6>
        <a:srgbClr val="747679"/>
      </a:accent6>
      <a:hlink>
        <a:srgbClr val="5A0066"/>
      </a:hlink>
      <a:folHlink>
        <a:srgbClr val="DC007D"/>
      </a:folHlink>
    </a:clrScheme>
    <a:fontScheme name="M&amp;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r_0_2012.potx" id="{F1C960A1-980D-4984-A7BC-2BC08BE50059}" vid="{B1860F0D-47D0-4AB2-B963-075B56856FC7}"/>
    </a:ext>
  </a:extLst>
</a:theme>
</file>

<file path=ppt/theme/theme2.xml><?xml version="1.0" encoding="utf-8"?>
<a:theme xmlns:a="http://schemas.openxmlformats.org/drawingml/2006/main" name="Content Layout Slides">
  <a:themeElements>
    <a:clrScheme name="EF - Brand Colours">
      <a:dk1>
        <a:srgbClr val="000000"/>
      </a:dk1>
      <a:lt1>
        <a:srgbClr val="FFFFFF"/>
      </a:lt1>
      <a:dk2>
        <a:srgbClr val="44546A"/>
      </a:dk2>
      <a:lt2>
        <a:srgbClr val="E7E6E6"/>
      </a:lt2>
      <a:accent1>
        <a:srgbClr val="205B33"/>
      </a:accent1>
      <a:accent2>
        <a:srgbClr val="9EC300"/>
      </a:accent2>
      <a:accent3>
        <a:srgbClr val="FCB514"/>
      </a:accent3>
      <a:accent4>
        <a:srgbClr val="502480"/>
      </a:accent4>
      <a:accent5>
        <a:srgbClr val="CC0256"/>
      </a:accent5>
      <a:accent6>
        <a:srgbClr val="54B7C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92BB42E-5C7F-1D4E-A05E-28D4A51610AB}" vid="{B1659E6E-8987-6C48-A1F5-CD49BC366A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Words>431</Words>
  <PresentationFormat>Widescreen</PresentationFormat>
  <Paragraphs>104</Paragraphs>
  <Slides>10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Times New Roman</vt:lpstr>
      <vt:lpstr>Calibri Light</vt:lpstr>
      <vt:lpstr>Ubuntu</vt:lpstr>
      <vt:lpstr>Roboto Slab</vt:lpstr>
      <vt:lpstr>Arial</vt:lpstr>
      <vt:lpstr>Calibri</vt:lpstr>
      <vt:lpstr>Aptos</vt:lpstr>
      <vt:lpstr>M&amp;R_NewBrand</vt:lpstr>
      <vt:lpstr>Content Layout Slides</vt:lpstr>
      <vt:lpstr>PowerPoint Presentation</vt:lpstr>
      <vt:lpstr>Key terms</vt:lpstr>
      <vt:lpstr>It’s all in the prep…. </vt:lpstr>
      <vt:lpstr>Typical bi-lateral sale process </vt:lpstr>
      <vt:lpstr>Vendor due diligence</vt:lpstr>
      <vt:lpstr>Pros and cons of VDD</vt:lpstr>
      <vt:lpstr>Auction process v bi-lateral</vt:lpstr>
      <vt:lpstr>Practical tips</vt:lpstr>
      <vt:lpstr>PowerPoint Presentation</vt:lpstr>
      <vt:lpstr>PowerPoint Presentation</vt:lpstr>
    </vt:vector>
  </TitlesOfParts>
  <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cp:coreProperties>
</file>